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007" r:id="rId2"/>
    <p:sldId id="2010" r:id="rId3"/>
    <p:sldId id="2008" r:id="rId4"/>
    <p:sldId id="2015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7C65C1-C321-4C39-9234-1D64E502B39E}" v="6" dt="2024-02-05T15:15:39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04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2AAF36-A9B5-49EC-88BF-6497E83E8645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</dgm:pt>
    <dgm:pt modelId="{CE336C0E-AB2D-43DA-9F55-146ECC53E12C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500" u="sng" dirty="0"/>
            <a:t>Referral</a:t>
          </a:r>
        </a:p>
        <a:p>
          <a:endParaRPr lang="en-GB" sz="1200" dirty="0"/>
        </a:p>
      </dgm:t>
    </dgm:pt>
    <dgm:pt modelId="{F1AF574D-F0CC-4E23-B063-13DB3F9A1072}" type="parTrans" cxnId="{BF955157-612D-4475-8D12-0FB315F0A883}">
      <dgm:prSet/>
      <dgm:spPr/>
      <dgm:t>
        <a:bodyPr/>
        <a:lstStyle/>
        <a:p>
          <a:endParaRPr lang="en-GB"/>
        </a:p>
      </dgm:t>
    </dgm:pt>
    <dgm:pt modelId="{75A95DE0-895E-47FD-ABFA-55162FD46C5D}" type="sibTrans" cxnId="{BF955157-612D-4475-8D12-0FB315F0A883}">
      <dgm:prSet/>
      <dgm:spPr/>
      <dgm:t>
        <a:bodyPr/>
        <a:lstStyle/>
        <a:p>
          <a:endParaRPr lang="en-GB"/>
        </a:p>
      </dgm:t>
    </dgm:pt>
    <dgm:pt modelId="{532046FF-940F-412C-BEE1-A14FDB0B1B0D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u="sng" dirty="0"/>
            <a:t>Treatment</a:t>
          </a:r>
          <a:endParaRPr lang="en-GB" u="sng" dirty="0"/>
        </a:p>
      </dgm:t>
    </dgm:pt>
    <dgm:pt modelId="{5AB2670D-090A-4462-89B8-7F94CA5655FC}" type="parTrans" cxnId="{00228ED2-8668-49F0-BC86-BCA378E1B2D2}">
      <dgm:prSet/>
      <dgm:spPr/>
      <dgm:t>
        <a:bodyPr/>
        <a:lstStyle/>
        <a:p>
          <a:endParaRPr lang="en-GB"/>
        </a:p>
      </dgm:t>
    </dgm:pt>
    <dgm:pt modelId="{3DBB34B6-B0C7-4390-8ACF-02BDA1C8AD36}" type="sibTrans" cxnId="{00228ED2-8668-49F0-BC86-BCA378E1B2D2}">
      <dgm:prSet/>
      <dgm:spPr/>
      <dgm:t>
        <a:bodyPr/>
        <a:lstStyle/>
        <a:p>
          <a:endParaRPr lang="en-GB"/>
        </a:p>
      </dgm:t>
    </dgm:pt>
    <dgm:pt modelId="{479D922B-8547-4030-8B81-91B1B1171AD8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u="sng" dirty="0"/>
            <a:t>Review</a:t>
          </a:r>
          <a:endParaRPr lang="en-GB" u="sng" dirty="0"/>
        </a:p>
      </dgm:t>
    </dgm:pt>
    <dgm:pt modelId="{D145B2AF-DCC6-4C83-B616-25128E654EFC}" type="parTrans" cxnId="{D42ADFE5-069E-474B-A5FE-5A97D91C6B98}">
      <dgm:prSet/>
      <dgm:spPr/>
      <dgm:t>
        <a:bodyPr/>
        <a:lstStyle/>
        <a:p>
          <a:endParaRPr lang="en-GB"/>
        </a:p>
      </dgm:t>
    </dgm:pt>
    <dgm:pt modelId="{8B863D38-0C51-4177-A4A6-C27DE02FA9A7}" type="sibTrans" cxnId="{D42ADFE5-069E-474B-A5FE-5A97D91C6B98}">
      <dgm:prSet/>
      <dgm:spPr/>
      <dgm:t>
        <a:bodyPr/>
        <a:lstStyle/>
        <a:p>
          <a:endParaRPr lang="en-GB"/>
        </a:p>
      </dgm:t>
    </dgm:pt>
    <dgm:pt modelId="{AAFA0193-0D5B-4535-AB01-A1B522399357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US" sz="1000" dirty="0"/>
            <a:t>Referral into NECA via;</a:t>
          </a:r>
          <a:endParaRPr lang="en-GB" sz="1000" dirty="0"/>
        </a:p>
      </dgm:t>
    </dgm:pt>
    <dgm:pt modelId="{B4CD3799-3C40-4FBD-8E7E-AE293CD4B3E3}" type="parTrans" cxnId="{51DA223C-E355-47FE-A730-E11DE4946B41}">
      <dgm:prSet/>
      <dgm:spPr/>
      <dgm:t>
        <a:bodyPr/>
        <a:lstStyle/>
        <a:p>
          <a:endParaRPr lang="en-GB"/>
        </a:p>
      </dgm:t>
    </dgm:pt>
    <dgm:pt modelId="{F72FACCF-DCFA-4A6F-AD73-B3793D108C8B}" type="sibTrans" cxnId="{51DA223C-E355-47FE-A730-E11DE4946B41}">
      <dgm:prSet/>
      <dgm:spPr/>
      <dgm:t>
        <a:bodyPr/>
        <a:lstStyle/>
        <a:p>
          <a:endParaRPr lang="en-GB"/>
        </a:p>
      </dgm:t>
    </dgm:pt>
    <dgm:pt modelId="{F16C4C1C-C5B7-4650-962D-6848850DEFE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000" dirty="0"/>
            <a:t>External (i.e. GP)</a:t>
          </a:r>
          <a:endParaRPr lang="en-GB" sz="1000" dirty="0"/>
        </a:p>
      </dgm:t>
    </dgm:pt>
    <dgm:pt modelId="{C1401CEA-F80F-4332-B65C-BFEE7B9C4676}" type="parTrans" cxnId="{6187666A-9C6E-47ED-A4ED-FE8379F156D5}">
      <dgm:prSet/>
      <dgm:spPr/>
      <dgm:t>
        <a:bodyPr/>
        <a:lstStyle/>
        <a:p>
          <a:endParaRPr lang="en-GB"/>
        </a:p>
      </dgm:t>
    </dgm:pt>
    <dgm:pt modelId="{688EA27D-23DC-41DE-A086-DD6D98307C69}" type="sibTrans" cxnId="{6187666A-9C6E-47ED-A4ED-FE8379F156D5}">
      <dgm:prSet/>
      <dgm:spPr/>
      <dgm:t>
        <a:bodyPr/>
        <a:lstStyle/>
        <a:p>
          <a:endParaRPr lang="en-GB"/>
        </a:p>
      </dgm:t>
    </dgm:pt>
    <dgm:pt modelId="{11FF1902-59E4-4A19-A0C6-AA6D420BC43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000" dirty="0"/>
            <a:t>Self-Referral</a:t>
          </a:r>
          <a:endParaRPr lang="en-GB" sz="1000" dirty="0"/>
        </a:p>
      </dgm:t>
    </dgm:pt>
    <dgm:pt modelId="{DE5FE8A5-598D-4FB0-ADD1-A757FCF45BAF}" type="parTrans" cxnId="{7F4E1C37-2BB7-441E-A253-02E9DA41F669}">
      <dgm:prSet/>
      <dgm:spPr/>
      <dgm:t>
        <a:bodyPr/>
        <a:lstStyle/>
        <a:p>
          <a:endParaRPr lang="en-GB"/>
        </a:p>
      </dgm:t>
    </dgm:pt>
    <dgm:pt modelId="{0A796EC7-E3D8-4545-8460-6A1C431D981B}" type="sibTrans" cxnId="{7F4E1C37-2BB7-441E-A253-02E9DA41F669}">
      <dgm:prSet/>
      <dgm:spPr/>
      <dgm:t>
        <a:bodyPr/>
        <a:lstStyle/>
        <a:p>
          <a:endParaRPr lang="en-GB"/>
        </a:p>
      </dgm:t>
    </dgm:pt>
    <dgm:pt modelId="{58F084C8-A7C7-46B2-8AEF-F5881AC554A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000" dirty="0"/>
            <a:t>National Gambling Helpline </a:t>
          </a:r>
          <a:endParaRPr lang="en-GB" sz="1000" dirty="0"/>
        </a:p>
      </dgm:t>
    </dgm:pt>
    <dgm:pt modelId="{85E258B0-BCBA-4038-AAA8-9C14BB431DF7}" type="parTrans" cxnId="{BA9BA0EF-9E06-4937-8DF9-529EAB4709EC}">
      <dgm:prSet/>
      <dgm:spPr/>
      <dgm:t>
        <a:bodyPr/>
        <a:lstStyle/>
        <a:p>
          <a:endParaRPr lang="en-GB"/>
        </a:p>
      </dgm:t>
    </dgm:pt>
    <dgm:pt modelId="{8F5EB3EB-2BE0-4151-8D98-B7C5361BFC5B}" type="sibTrans" cxnId="{BA9BA0EF-9E06-4937-8DF9-529EAB4709EC}">
      <dgm:prSet/>
      <dgm:spPr/>
      <dgm:t>
        <a:bodyPr/>
        <a:lstStyle/>
        <a:p>
          <a:endParaRPr lang="en-GB"/>
        </a:p>
      </dgm:t>
    </dgm:pt>
    <dgm:pt modelId="{46BE91BA-1038-437D-8475-D828C6878269}">
      <dgm:prSet/>
      <dgm:spPr>
        <a:solidFill>
          <a:schemeClr val="accent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Triage/Assessment</a:t>
          </a:r>
          <a:endParaRPr lang="en-GB" dirty="0"/>
        </a:p>
      </dgm:t>
    </dgm:pt>
    <dgm:pt modelId="{F0E28A24-232B-4A9D-92B1-CF083939F9D4}" type="parTrans" cxnId="{24AD3901-2C9D-4C3D-8DD7-F46259A0553D}">
      <dgm:prSet/>
      <dgm:spPr/>
      <dgm:t>
        <a:bodyPr/>
        <a:lstStyle/>
        <a:p>
          <a:endParaRPr lang="en-GB"/>
        </a:p>
      </dgm:t>
    </dgm:pt>
    <dgm:pt modelId="{73B2E4AD-580F-4006-81D8-7A0848AEC3C2}" type="sibTrans" cxnId="{24AD3901-2C9D-4C3D-8DD7-F46259A0553D}">
      <dgm:prSet/>
      <dgm:spPr>
        <a:solidFill>
          <a:schemeClr val="accent6"/>
        </a:solidFill>
      </dgm:spPr>
      <dgm:t>
        <a:bodyPr/>
        <a:lstStyle/>
        <a:p>
          <a:endParaRPr lang="en-GB"/>
        </a:p>
      </dgm:t>
    </dgm:pt>
    <dgm:pt modelId="{DA35A310-D0CD-4604-BD8B-7D254E8B1EE9}">
      <dgm:prSet custT="1"/>
      <dgm:spPr>
        <a:ln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indent="0">
            <a:buNone/>
          </a:pPr>
          <a:r>
            <a:rPr lang="en-US" sz="1000" dirty="0"/>
            <a:t>Client to be contacted within 24-48 hours to complete initial assessment.  </a:t>
          </a:r>
          <a:endParaRPr lang="en-GB" sz="1000" dirty="0"/>
        </a:p>
      </dgm:t>
    </dgm:pt>
    <dgm:pt modelId="{AD585B83-4DED-4F03-88CB-797B1E98C08A}" type="parTrans" cxnId="{F5483A04-A2D6-492F-B8DA-E4ACB3578D9F}">
      <dgm:prSet/>
      <dgm:spPr/>
      <dgm:t>
        <a:bodyPr/>
        <a:lstStyle/>
        <a:p>
          <a:endParaRPr lang="en-GB"/>
        </a:p>
      </dgm:t>
    </dgm:pt>
    <dgm:pt modelId="{98D1DFBD-BBAB-4F20-A079-D3F52E43B2D0}" type="sibTrans" cxnId="{F5483A04-A2D6-492F-B8DA-E4ACB3578D9F}">
      <dgm:prSet/>
      <dgm:spPr/>
      <dgm:t>
        <a:bodyPr/>
        <a:lstStyle/>
        <a:p>
          <a:endParaRPr lang="en-GB"/>
        </a:p>
      </dgm:t>
    </dgm:pt>
    <dgm:pt modelId="{0CC9E67B-8331-4692-90E4-1DF870E0CA3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endParaRPr lang="en-GB" sz="1000" dirty="0"/>
        </a:p>
      </dgm:t>
    </dgm:pt>
    <dgm:pt modelId="{E84C14ED-4BB4-455A-91CE-25EE8D8A58B6}" type="parTrans" cxnId="{861D52CE-FD53-4BCD-A9C6-3A7847275C4A}">
      <dgm:prSet/>
      <dgm:spPr/>
      <dgm:t>
        <a:bodyPr/>
        <a:lstStyle/>
        <a:p>
          <a:endParaRPr lang="en-GB"/>
        </a:p>
      </dgm:t>
    </dgm:pt>
    <dgm:pt modelId="{C0B7ED4D-5E02-4B99-B137-F14F0F0A906A}" type="sibTrans" cxnId="{861D52CE-FD53-4BCD-A9C6-3A7847275C4A}">
      <dgm:prSet/>
      <dgm:spPr/>
      <dgm:t>
        <a:bodyPr/>
        <a:lstStyle/>
        <a:p>
          <a:endParaRPr lang="en-GB"/>
        </a:p>
      </dgm:t>
    </dgm:pt>
    <dgm:pt modelId="{D179FB62-1512-45A9-85CC-E8C49EE91BC1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indent="0">
            <a:buNone/>
          </a:pPr>
          <a:r>
            <a:rPr lang="en-US" dirty="0"/>
            <a:t>Appointment offered, usually  within 1 week of referral. This can be face to face, telephone or virtual.  </a:t>
          </a:r>
          <a:endParaRPr lang="en-GB" dirty="0"/>
        </a:p>
      </dgm:t>
    </dgm:pt>
    <dgm:pt modelId="{86DCF66E-D440-4191-A532-730C5BAE7744}" type="parTrans" cxnId="{9FCEB228-D168-4368-85AB-8829D8C223B7}">
      <dgm:prSet/>
      <dgm:spPr/>
      <dgm:t>
        <a:bodyPr/>
        <a:lstStyle/>
        <a:p>
          <a:endParaRPr lang="en-GB"/>
        </a:p>
      </dgm:t>
    </dgm:pt>
    <dgm:pt modelId="{55024DF8-9AAD-4087-911D-FB1547491336}" type="sibTrans" cxnId="{9FCEB228-D168-4368-85AB-8829D8C223B7}">
      <dgm:prSet/>
      <dgm:spPr/>
      <dgm:t>
        <a:bodyPr/>
        <a:lstStyle/>
        <a:p>
          <a:endParaRPr lang="en-GB"/>
        </a:p>
      </dgm:t>
    </dgm:pt>
    <dgm:pt modelId="{27F3F22F-82AD-4E34-85C3-1DA010157CE0}">
      <dgm:prSet/>
      <dgm:spPr>
        <a:ln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indent="0">
            <a:buNone/>
          </a:pPr>
          <a:endParaRPr lang="en-GB" sz="900" dirty="0"/>
        </a:p>
      </dgm:t>
    </dgm:pt>
    <dgm:pt modelId="{3C76FD91-B43F-4B5E-B1B1-247797ABE2AB}" type="parTrans" cxnId="{AE18C84D-E7EB-4D2B-BF41-E55D24DCF344}">
      <dgm:prSet/>
      <dgm:spPr/>
      <dgm:t>
        <a:bodyPr/>
        <a:lstStyle/>
        <a:p>
          <a:endParaRPr lang="en-GB"/>
        </a:p>
      </dgm:t>
    </dgm:pt>
    <dgm:pt modelId="{FF960C36-0756-4AC5-A12C-BDD871EBF33E}" type="sibTrans" cxnId="{AE18C84D-E7EB-4D2B-BF41-E55D24DCF344}">
      <dgm:prSet/>
      <dgm:spPr/>
      <dgm:t>
        <a:bodyPr/>
        <a:lstStyle/>
        <a:p>
          <a:endParaRPr lang="en-GB"/>
        </a:p>
      </dgm:t>
    </dgm:pt>
    <dgm:pt modelId="{876E2605-7816-40C3-B863-55BCE7732D50}">
      <dgm:prSet/>
      <dgm:spPr>
        <a:ln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indent="0">
            <a:buNone/>
          </a:pPr>
          <a:endParaRPr lang="en-GB" sz="900" dirty="0"/>
        </a:p>
      </dgm:t>
    </dgm:pt>
    <dgm:pt modelId="{C626B583-ACF7-46DA-9758-B642871C2539}" type="parTrans" cxnId="{B73D063C-EFBB-4CD5-A335-86871A93102C}">
      <dgm:prSet/>
      <dgm:spPr/>
      <dgm:t>
        <a:bodyPr/>
        <a:lstStyle/>
        <a:p>
          <a:endParaRPr lang="en-GB"/>
        </a:p>
      </dgm:t>
    </dgm:pt>
    <dgm:pt modelId="{C74BFFAF-B3F5-48EE-BB2A-72BD29052F2F}" type="sibTrans" cxnId="{B73D063C-EFBB-4CD5-A335-86871A93102C}">
      <dgm:prSet/>
      <dgm:spPr/>
      <dgm:t>
        <a:bodyPr/>
        <a:lstStyle/>
        <a:p>
          <a:endParaRPr lang="en-GB"/>
        </a:p>
      </dgm:t>
    </dgm:pt>
    <dgm:pt modelId="{BDB6D04E-170B-4BFC-9AAC-D0E9D0A83637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indent="0">
            <a:buNone/>
          </a:pPr>
          <a:r>
            <a:rPr lang="en-US" sz="1000" dirty="0"/>
            <a:t>Clients offered ongoing appointments with regular reviews. </a:t>
          </a:r>
          <a:endParaRPr lang="en-GB" sz="1000" dirty="0"/>
        </a:p>
      </dgm:t>
    </dgm:pt>
    <dgm:pt modelId="{BEC8C60A-CF0B-49DD-83D8-32A95B2CFB54}" type="parTrans" cxnId="{5576FAA3-8646-4F8C-9BBE-A759628862E6}">
      <dgm:prSet/>
      <dgm:spPr/>
      <dgm:t>
        <a:bodyPr/>
        <a:lstStyle/>
        <a:p>
          <a:endParaRPr lang="en-GB"/>
        </a:p>
      </dgm:t>
    </dgm:pt>
    <dgm:pt modelId="{52216BFF-A6E3-4087-A260-0EC40932D1DD}" type="sibTrans" cxnId="{5576FAA3-8646-4F8C-9BBE-A759628862E6}">
      <dgm:prSet/>
      <dgm:spPr/>
      <dgm:t>
        <a:bodyPr/>
        <a:lstStyle/>
        <a:p>
          <a:endParaRPr lang="en-GB"/>
        </a:p>
      </dgm:t>
    </dgm:pt>
    <dgm:pt modelId="{20008422-EC81-4761-A824-687812F29D6B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57150" indent="0">
            <a:buNone/>
          </a:pPr>
          <a:endParaRPr lang="en-GB" sz="800" dirty="0"/>
        </a:p>
      </dgm:t>
    </dgm:pt>
    <dgm:pt modelId="{18F94367-70AC-40CA-9D4F-1DA90C70D94C}" type="parTrans" cxnId="{EB6DF7E4-4B3F-479E-BD18-858EEA0226BE}">
      <dgm:prSet/>
      <dgm:spPr/>
      <dgm:t>
        <a:bodyPr/>
        <a:lstStyle/>
        <a:p>
          <a:endParaRPr lang="en-GB"/>
        </a:p>
      </dgm:t>
    </dgm:pt>
    <dgm:pt modelId="{84747615-8A75-458F-8294-20F444C3E086}" type="sibTrans" cxnId="{EB6DF7E4-4B3F-479E-BD18-858EEA0226BE}">
      <dgm:prSet/>
      <dgm:spPr/>
      <dgm:t>
        <a:bodyPr/>
        <a:lstStyle/>
        <a:p>
          <a:endParaRPr lang="en-GB"/>
        </a:p>
      </dgm:t>
    </dgm:pt>
    <dgm:pt modelId="{462172C0-9FC9-4FD9-BD82-E7A649A7403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indent="0">
            <a:buNone/>
          </a:pPr>
          <a:r>
            <a:rPr lang="en-US" sz="1000" dirty="0"/>
            <a:t>Once discharged clients will receive 3, 6 and 12 month follow ups, with the option to contact NECA / their practitioner for further support at any time.</a:t>
          </a:r>
          <a:endParaRPr lang="en-GB" sz="1000" dirty="0"/>
        </a:p>
      </dgm:t>
    </dgm:pt>
    <dgm:pt modelId="{7424428F-FF79-4BFC-AB56-8B6282807194}" type="parTrans" cxnId="{2AB17A10-DA33-42B8-8576-17FCF9B51F70}">
      <dgm:prSet/>
      <dgm:spPr/>
      <dgm:t>
        <a:bodyPr/>
        <a:lstStyle/>
        <a:p>
          <a:endParaRPr lang="en-GB"/>
        </a:p>
      </dgm:t>
    </dgm:pt>
    <dgm:pt modelId="{D0D9D461-0D5E-4C67-850D-781828CD4BCD}" type="sibTrans" cxnId="{2AB17A10-DA33-42B8-8576-17FCF9B51F70}">
      <dgm:prSet/>
      <dgm:spPr/>
      <dgm:t>
        <a:bodyPr/>
        <a:lstStyle/>
        <a:p>
          <a:endParaRPr lang="en-GB"/>
        </a:p>
      </dgm:t>
    </dgm:pt>
    <dgm:pt modelId="{AF8EDD38-B12E-43EE-8603-B0F4F56D1A8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indent="0">
            <a:buNone/>
          </a:pPr>
          <a:endParaRPr lang="en-GB" sz="1000" dirty="0"/>
        </a:p>
      </dgm:t>
    </dgm:pt>
    <dgm:pt modelId="{D62BDCEC-FB18-463C-86B3-6005D6780BB7}" type="parTrans" cxnId="{B6E25D98-296C-4F70-B407-B27CF2B66293}">
      <dgm:prSet/>
      <dgm:spPr/>
      <dgm:t>
        <a:bodyPr/>
        <a:lstStyle/>
        <a:p>
          <a:endParaRPr lang="en-GB"/>
        </a:p>
      </dgm:t>
    </dgm:pt>
    <dgm:pt modelId="{C3CA5DC9-97B9-4FC2-8B69-10F27243C76C}" type="sibTrans" cxnId="{B6E25D98-296C-4F70-B407-B27CF2B66293}">
      <dgm:prSet/>
      <dgm:spPr/>
      <dgm:t>
        <a:bodyPr/>
        <a:lstStyle/>
        <a:p>
          <a:endParaRPr lang="en-GB"/>
        </a:p>
      </dgm:t>
    </dgm:pt>
    <dgm:pt modelId="{3C5FFB58-23E6-428C-8340-F5467C3AB259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indent="0">
            <a:buNone/>
          </a:pPr>
          <a:r>
            <a:rPr lang="en-US" dirty="0"/>
            <a:t>A variety of treatment options are available including ; PSI intervention, Support Groups, Signposting, Extended BI, Care coordination, Relapse prevention.</a:t>
          </a:r>
          <a:endParaRPr lang="en-GB" dirty="0"/>
        </a:p>
      </dgm:t>
    </dgm:pt>
    <dgm:pt modelId="{6C426BFA-030C-413C-88B9-7B9F81963706}" type="parTrans" cxnId="{11896656-69D3-4F0E-A1E5-8FEAF9E76263}">
      <dgm:prSet/>
      <dgm:spPr/>
      <dgm:t>
        <a:bodyPr/>
        <a:lstStyle/>
        <a:p>
          <a:endParaRPr lang="en-GB"/>
        </a:p>
      </dgm:t>
    </dgm:pt>
    <dgm:pt modelId="{338DEDE3-4F68-4631-BF84-9AEC65E56335}" type="sibTrans" cxnId="{11896656-69D3-4F0E-A1E5-8FEAF9E76263}">
      <dgm:prSet/>
      <dgm:spPr/>
      <dgm:t>
        <a:bodyPr/>
        <a:lstStyle/>
        <a:p>
          <a:endParaRPr lang="en-GB"/>
        </a:p>
      </dgm:t>
    </dgm:pt>
    <dgm:pt modelId="{A64205CD-3EDC-45C2-A64C-BD2A6E86B8C6}">
      <dgm:prSet custT="1"/>
      <dgm:spPr>
        <a:ln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indent="0">
            <a:buNone/>
          </a:pPr>
          <a:endParaRPr lang="en-GB" sz="1000" dirty="0"/>
        </a:p>
      </dgm:t>
    </dgm:pt>
    <dgm:pt modelId="{8FC4F9DF-1466-4D21-AD9C-62C942A77D83}" type="parTrans" cxnId="{E9FD0A03-DB05-4AD1-B510-C2D9BE37C966}">
      <dgm:prSet/>
      <dgm:spPr/>
      <dgm:t>
        <a:bodyPr/>
        <a:lstStyle/>
        <a:p>
          <a:endParaRPr lang="en-GB"/>
        </a:p>
      </dgm:t>
    </dgm:pt>
    <dgm:pt modelId="{FAACF7F5-5FE3-4FAF-A4A8-F296E279658A}" type="sibTrans" cxnId="{E9FD0A03-DB05-4AD1-B510-C2D9BE37C966}">
      <dgm:prSet/>
      <dgm:spPr/>
      <dgm:t>
        <a:bodyPr/>
        <a:lstStyle/>
        <a:p>
          <a:endParaRPr lang="en-GB"/>
        </a:p>
      </dgm:t>
    </dgm:pt>
    <dgm:pt modelId="{855CE147-AD8E-40E8-9EFA-384FD8B05E9C}">
      <dgm:prSet custT="1"/>
      <dgm:spPr>
        <a:ln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indent="0">
            <a:buNone/>
          </a:pPr>
          <a:endParaRPr lang="en-GB" sz="1000" dirty="0"/>
        </a:p>
      </dgm:t>
    </dgm:pt>
    <dgm:pt modelId="{DAD13F99-E296-48A7-B3CA-6620692F1EAD}" type="parTrans" cxnId="{9C685003-9162-408D-924E-5DDAF35D0390}">
      <dgm:prSet/>
      <dgm:spPr/>
      <dgm:t>
        <a:bodyPr/>
        <a:lstStyle/>
        <a:p>
          <a:endParaRPr lang="en-GB"/>
        </a:p>
      </dgm:t>
    </dgm:pt>
    <dgm:pt modelId="{0CEDD747-1549-4099-AE35-A7196358BE5F}" type="sibTrans" cxnId="{9C685003-9162-408D-924E-5DDAF35D0390}">
      <dgm:prSet/>
      <dgm:spPr/>
      <dgm:t>
        <a:bodyPr/>
        <a:lstStyle/>
        <a:p>
          <a:endParaRPr lang="en-GB"/>
        </a:p>
      </dgm:t>
    </dgm:pt>
    <dgm:pt modelId="{96DD4370-4D81-40B6-A1DD-2531A7BE0BB1}">
      <dgm:prSet custT="1"/>
      <dgm:spPr>
        <a:ln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indent="0">
            <a:buNone/>
          </a:pPr>
          <a:r>
            <a:rPr lang="en-US" sz="1000" dirty="0"/>
            <a:t>Referrals to external services/partnerships may be made, with consent,  according to client need.</a:t>
          </a:r>
          <a:endParaRPr lang="en-GB" sz="1000" dirty="0"/>
        </a:p>
      </dgm:t>
    </dgm:pt>
    <dgm:pt modelId="{3119BC55-5421-4998-856D-5B1DCE0C2655}" type="parTrans" cxnId="{955BC5BC-4DCF-403F-974F-504BA9F53FDB}">
      <dgm:prSet/>
      <dgm:spPr/>
      <dgm:t>
        <a:bodyPr/>
        <a:lstStyle/>
        <a:p>
          <a:endParaRPr lang="en-GB"/>
        </a:p>
      </dgm:t>
    </dgm:pt>
    <dgm:pt modelId="{9F07760B-3DE0-420D-90E9-C1D70277E4B3}" type="sibTrans" cxnId="{955BC5BC-4DCF-403F-974F-504BA9F53FDB}">
      <dgm:prSet/>
      <dgm:spPr/>
      <dgm:t>
        <a:bodyPr/>
        <a:lstStyle/>
        <a:p>
          <a:endParaRPr lang="en-GB"/>
        </a:p>
      </dgm:t>
    </dgm:pt>
    <dgm:pt modelId="{C7161C01-98B4-4814-A0C6-6D29FE7F2526}" type="pres">
      <dgm:prSet presAssocID="{D92AAF36-A9B5-49EC-88BF-6497E83E8645}" presName="Name0" presStyleCnt="0">
        <dgm:presLayoutVars>
          <dgm:dir/>
          <dgm:animLvl val="lvl"/>
          <dgm:resizeHandles val="exact"/>
        </dgm:presLayoutVars>
      </dgm:prSet>
      <dgm:spPr/>
    </dgm:pt>
    <dgm:pt modelId="{F967D825-719B-48BC-BFE2-00B5F31A9FB9}" type="pres">
      <dgm:prSet presAssocID="{D92AAF36-A9B5-49EC-88BF-6497E83E8645}" presName="tSp" presStyleCnt="0"/>
      <dgm:spPr/>
    </dgm:pt>
    <dgm:pt modelId="{DF8D8C4A-9AD5-4410-8800-4BE9307B3FDC}" type="pres">
      <dgm:prSet presAssocID="{D92AAF36-A9B5-49EC-88BF-6497E83E8645}" presName="bSp" presStyleCnt="0"/>
      <dgm:spPr/>
    </dgm:pt>
    <dgm:pt modelId="{EFB9DD13-F98F-4597-B580-81CCD837BC74}" type="pres">
      <dgm:prSet presAssocID="{D92AAF36-A9B5-49EC-88BF-6497E83E8645}" presName="process" presStyleCnt="0"/>
      <dgm:spPr/>
    </dgm:pt>
    <dgm:pt modelId="{C10E6DC7-0577-4980-9638-CCB77950DF26}" type="pres">
      <dgm:prSet presAssocID="{CE336C0E-AB2D-43DA-9F55-146ECC53E12C}" presName="composite1" presStyleCnt="0"/>
      <dgm:spPr/>
    </dgm:pt>
    <dgm:pt modelId="{5ECC10F5-9EC9-4E98-AE93-473FF1C91BF2}" type="pres">
      <dgm:prSet presAssocID="{CE336C0E-AB2D-43DA-9F55-146ECC53E12C}" presName="dummyNode1" presStyleLbl="node1" presStyleIdx="0" presStyleCnt="4"/>
      <dgm:spPr/>
    </dgm:pt>
    <dgm:pt modelId="{F52BBA12-D048-42E2-9C57-E8AC0FDA369C}" type="pres">
      <dgm:prSet presAssocID="{CE336C0E-AB2D-43DA-9F55-146ECC53E12C}" presName="childNode1" presStyleLbl="bgAcc1" presStyleIdx="0" presStyleCnt="4" custScaleY="151379">
        <dgm:presLayoutVars>
          <dgm:bulletEnabled val="1"/>
        </dgm:presLayoutVars>
      </dgm:prSet>
      <dgm:spPr/>
    </dgm:pt>
    <dgm:pt modelId="{95411282-A12B-41F6-8AE4-402B691AC634}" type="pres">
      <dgm:prSet presAssocID="{CE336C0E-AB2D-43DA-9F55-146ECC53E12C}" presName="childNode1tx" presStyleLbl="bgAcc1" presStyleIdx="0" presStyleCnt="4">
        <dgm:presLayoutVars>
          <dgm:bulletEnabled val="1"/>
        </dgm:presLayoutVars>
      </dgm:prSet>
      <dgm:spPr/>
    </dgm:pt>
    <dgm:pt modelId="{FF8D8746-6647-436A-A869-7478BA4B1C88}" type="pres">
      <dgm:prSet presAssocID="{CE336C0E-AB2D-43DA-9F55-146ECC53E12C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171CF142-F525-48F2-8360-4037DE6FE856}" type="pres">
      <dgm:prSet presAssocID="{CE336C0E-AB2D-43DA-9F55-146ECC53E12C}" presName="connSite1" presStyleCnt="0"/>
      <dgm:spPr/>
    </dgm:pt>
    <dgm:pt modelId="{8BDF35C6-E3B1-48DA-816B-AE60D1B276D1}" type="pres">
      <dgm:prSet presAssocID="{75A95DE0-895E-47FD-ABFA-55162FD46C5D}" presName="Name9" presStyleLbl="sibTrans2D1" presStyleIdx="0" presStyleCnt="3" custLinFactNeighborY="9773"/>
      <dgm:spPr/>
    </dgm:pt>
    <dgm:pt modelId="{ACBF65CA-0B10-4480-8C70-D3FBC7795F19}" type="pres">
      <dgm:prSet presAssocID="{46BE91BA-1038-437D-8475-D828C6878269}" presName="composite2" presStyleCnt="0"/>
      <dgm:spPr/>
    </dgm:pt>
    <dgm:pt modelId="{384A7DC3-372D-4DD8-B246-79226B87C238}" type="pres">
      <dgm:prSet presAssocID="{46BE91BA-1038-437D-8475-D828C6878269}" presName="dummyNode2" presStyleLbl="node1" presStyleIdx="0" presStyleCnt="4"/>
      <dgm:spPr/>
    </dgm:pt>
    <dgm:pt modelId="{9C92C34A-CC26-430B-B792-A1C788BB484C}" type="pres">
      <dgm:prSet presAssocID="{46BE91BA-1038-437D-8475-D828C6878269}" presName="childNode2" presStyleLbl="bgAcc1" presStyleIdx="1" presStyleCnt="4" custScaleY="151379">
        <dgm:presLayoutVars>
          <dgm:bulletEnabled val="1"/>
        </dgm:presLayoutVars>
      </dgm:prSet>
      <dgm:spPr/>
    </dgm:pt>
    <dgm:pt modelId="{2EB0463C-104A-4A45-BC44-EF321E02D253}" type="pres">
      <dgm:prSet presAssocID="{46BE91BA-1038-437D-8475-D828C6878269}" presName="childNode2tx" presStyleLbl="bgAcc1" presStyleIdx="1" presStyleCnt="4">
        <dgm:presLayoutVars>
          <dgm:bulletEnabled val="1"/>
        </dgm:presLayoutVars>
      </dgm:prSet>
      <dgm:spPr/>
    </dgm:pt>
    <dgm:pt modelId="{36599B0D-E3B9-470B-AC01-4CE21E457FEA}" type="pres">
      <dgm:prSet presAssocID="{46BE91BA-1038-437D-8475-D828C6878269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CC2FA008-01E1-4986-B8F2-6519DE09D362}" type="pres">
      <dgm:prSet presAssocID="{46BE91BA-1038-437D-8475-D828C6878269}" presName="connSite2" presStyleCnt="0"/>
      <dgm:spPr/>
    </dgm:pt>
    <dgm:pt modelId="{0B595EBE-50E0-4495-B49B-3CD654F94E9E}" type="pres">
      <dgm:prSet presAssocID="{73B2E4AD-580F-4006-81D8-7A0848AEC3C2}" presName="Name18" presStyleLbl="sibTrans2D1" presStyleIdx="1" presStyleCnt="3" custLinFactNeighborX="2036" custLinFactNeighborY="-7267"/>
      <dgm:spPr/>
    </dgm:pt>
    <dgm:pt modelId="{24E59F15-21FD-48C2-84E6-564D37EAE4D0}" type="pres">
      <dgm:prSet presAssocID="{532046FF-940F-412C-BEE1-A14FDB0B1B0D}" presName="composite1" presStyleCnt="0"/>
      <dgm:spPr/>
    </dgm:pt>
    <dgm:pt modelId="{E3DA8BD8-E36C-4277-A333-8BF939390283}" type="pres">
      <dgm:prSet presAssocID="{532046FF-940F-412C-BEE1-A14FDB0B1B0D}" presName="dummyNode1" presStyleLbl="node1" presStyleIdx="1" presStyleCnt="4"/>
      <dgm:spPr/>
    </dgm:pt>
    <dgm:pt modelId="{1FB88C84-24A2-4A10-8675-8272524499D1}" type="pres">
      <dgm:prSet presAssocID="{532046FF-940F-412C-BEE1-A14FDB0B1B0D}" presName="childNode1" presStyleLbl="bgAcc1" presStyleIdx="2" presStyleCnt="4" custScaleY="151379">
        <dgm:presLayoutVars>
          <dgm:bulletEnabled val="1"/>
        </dgm:presLayoutVars>
      </dgm:prSet>
      <dgm:spPr/>
    </dgm:pt>
    <dgm:pt modelId="{C98C88AC-4DB6-42F7-9059-4E7B6D6C6872}" type="pres">
      <dgm:prSet presAssocID="{532046FF-940F-412C-BEE1-A14FDB0B1B0D}" presName="childNode1tx" presStyleLbl="bgAcc1" presStyleIdx="2" presStyleCnt="4">
        <dgm:presLayoutVars>
          <dgm:bulletEnabled val="1"/>
        </dgm:presLayoutVars>
      </dgm:prSet>
      <dgm:spPr/>
    </dgm:pt>
    <dgm:pt modelId="{1EB545FA-8700-42D3-BDAC-DCC46A5402DC}" type="pres">
      <dgm:prSet presAssocID="{532046FF-940F-412C-BEE1-A14FDB0B1B0D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85B161F3-3D70-4FA8-B9F4-555AC5490DEA}" type="pres">
      <dgm:prSet presAssocID="{532046FF-940F-412C-BEE1-A14FDB0B1B0D}" presName="connSite1" presStyleCnt="0"/>
      <dgm:spPr/>
    </dgm:pt>
    <dgm:pt modelId="{76253EC8-A2AE-4FDD-A957-84A687913847}" type="pres">
      <dgm:prSet presAssocID="{3DBB34B6-B0C7-4390-8ACF-02BDA1C8AD36}" presName="Name9" presStyleLbl="sibTrans2D1" presStyleIdx="2" presStyleCnt="3" custLinFactNeighborX="-543" custLinFactNeighborY="8687"/>
      <dgm:spPr/>
    </dgm:pt>
    <dgm:pt modelId="{3E925064-8CA0-4D80-AED7-8A7C1A65CD25}" type="pres">
      <dgm:prSet presAssocID="{479D922B-8547-4030-8B81-91B1B1171AD8}" presName="composite2" presStyleCnt="0"/>
      <dgm:spPr/>
    </dgm:pt>
    <dgm:pt modelId="{B08CCE38-69EF-4E0E-A9EB-01D603F226B5}" type="pres">
      <dgm:prSet presAssocID="{479D922B-8547-4030-8B81-91B1B1171AD8}" presName="dummyNode2" presStyleLbl="node1" presStyleIdx="2" presStyleCnt="4"/>
      <dgm:spPr/>
    </dgm:pt>
    <dgm:pt modelId="{0630813B-68A6-440E-A7E1-72659DA85CE8}" type="pres">
      <dgm:prSet presAssocID="{479D922B-8547-4030-8B81-91B1B1171AD8}" presName="childNode2" presStyleLbl="bgAcc1" presStyleIdx="3" presStyleCnt="4" custScaleY="151379">
        <dgm:presLayoutVars>
          <dgm:bulletEnabled val="1"/>
        </dgm:presLayoutVars>
      </dgm:prSet>
      <dgm:spPr/>
    </dgm:pt>
    <dgm:pt modelId="{DC289578-C32B-4140-B4D9-8277C1677067}" type="pres">
      <dgm:prSet presAssocID="{479D922B-8547-4030-8B81-91B1B1171AD8}" presName="childNode2tx" presStyleLbl="bgAcc1" presStyleIdx="3" presStyleCnt="4">
        <dgm:presLayoutVars>
          <dgm:bulletEnabled val="1"/>
        </dgm:presLayoutVars>
      </dgm:prSet>
      <dgm:spPr/>
    </dgm:pt>
    <dgm:pt modelId="{43EA8712-E0AD-45F2-B686-8B8B83F5F1A7}" type="pres">
      <dgm:prSet presAssocID="{479D922B-8547-4030-8B81-91B1B1171AD8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ACA78364-DE19-4CA0-BD8B-84BAD8888768}" type="pres">
      <dgm:prSet presAssocID="{479D922B-8547-4030-8B81-91B1B1171AD8}" presName="connSite2" presStyleCnt="0"/>
      <dgm:spPr/>
    </dgm:pt>
  </dgm:ptLst>
  <dgm:cxnLst>
    <dgm:cxn modelId="{24AD3901-2C9D-4C3D-8DD7-F46259A0553D}" srcId="{D92AAF36-A9B5-49EC-88BF-6497E83E8645}" destId="{46BE91BA-1038-437D-8475-D828C6878269}" srcOrd="1" destOrd="0" parTransId="{F0E28A24-232B-4A9D-92B1-CF083939F9D4}" sibTransId="{73B2E4AD-580F-4006-81D8-7A0848AEC3C2}"/>
    <dgm:cxn modelId="{E9FD0A03-DB05-4AD1-B510-C2D9BE37C966}" srcId="{46BE91BA-1038-437D-8475-D828C6878269}" destId="{A64205CD-3EDC-45C2-A64C-BD2A6E86B8C6}" srcOrd="5" destOrd="0" parTransId="{8FC4F9DF-1466-4D21-AD9C-62C942A77D83}" sibTransId="{FAACF7F5-5FE3-4FAF-A4A8-F296E279658A}"/>
    <dgm:cxn modelId="{9C685003-9162-408D-924E-5DDAF35D0390}" srcId="{46BE91BA-1038-437D-8475-D828C6878269}" destId="{855CE147-AD8E-40E8-9EFA-384FD8B05E9C}" srcOrd="4" destOrd="0" parTransId="{DAD13F99-E296-48A7-B3CA-6620692F1EAD}" sibTransId="{0CEDD747-1549-4099-AE35-A7196358BE5F}"/>
    <dgm:cxn modelId="{F5483A04-A2D6-492F-B8DA-E4ACB3578D9F}" srcId="{46BE91BA-1038-437D-8475-D828C6878269}" destId="{DA35A310-D0CD-4604-BD8B-7D254E8B1EE9}" srcOrd="2" destOrd="0" parTransId="{AD585B83-4DED-4F03-88CB-797B1E98C08A}" sibTransId="{98D1DFBD-BBAB-4F20-A079-D3F52E43B2D0}"/>
    <dgm:cxn modelId="{EF4F6205-2B47-48F5-A2ED-9FC9EE0C01E5}" type="presOf" srcId="{0CC9E67B-8331-4692-90E4-1DF870E0CA3D}" destId="{F52BBA12-D048-42E2-9C57-E8AC0FDA369C}" srcOrd="0" destOrd="0" presId="urn:microsoft.com/office/officeart/2005/8/layout/hProcess4"/>
    <dgm:cxn modelId="{2AB17A10-DA33-42B8-8576-17FCF9B51F70}" srcId="{479D922B-8547-4030-8B81-91B1B1171AD8}" destId="{462172C0-9FC9-4FD9-BD82-E7A649A74034}" srcOrd="3" destOrd="0" parTransId="{7424428F-FF79-4BFC-AB56-8B6282807194}" sibTransId="{D0D9D461-0D5E-4C67-850D-781828CD4BCD}"/>
    <dgm:cxn modelId="{CFA28414-DDFA-4FBD-9802-7A38032B1829}" type="presOf" srcId="{27F3F22F-82AD-4E34-85C3-1DA010157CE0}" destId="{2EB0463C-104A-4A45-BC44-EF321E02D253}" srcOrd="1" destOrd="0" presId="urn:microsoft.com/office/officeart/2005/8/layout/hProcess4"/>
    <dgm:cxn modelId="{17412B27-DB2F-4F45-BD4D-9D170B01ABCF}" type="presOf" srcId="{DA35A310-D0CD-4604-BD8B-7D254E8B1EE9}" destId="{9C92C34A-CC26-430B-B792-A1C788BB484C}" srcOrd="0" destOrd="2" presId="urn:microsoft.com/office/officeart/2005/8/layout/hProcess4"/>
    <dgm:cxn modelId="{9FCEB228-D168-4368-85AB-8829D8C223B7}" srcId="{532046FF-940F-412C-BEE1-A14FDB0B1B0D}" destId="{D179FB62-1512-45A9-85CC-E8C49EE91BC1}" srcOrd="0" destOrd="0" parTransId="{86DCF66E-D440-4191-A532-730C5BAE7744}" sibTransId="{55024DF8-9AAD-4087-911D-FB1547491336}"/>
    <dgm:cxn modelId="{7F4E1C37-2BB7-441E-A253-02E9DA41F669}" srcId="{CE336C0E-AB2D-43DA-9F55-146ECC53E12C}" destId="{11FF1902-59E4-4A19-A0C6-AA6D420BC43D}" srcOrd="3" destOrd="0" parTransId="{DE5FE8A5-598D-4FB0-ADD1-A757FCF45BAF}" sibTransId="{0A796EC7-E3D8-4545-8460-6A1C431D981B}"/>
    <dgm:cxn modelId="{B73D063C-EFBB-4CD5-A335-86871A93102C}" srcId="{46BE91BA-1038-437D-8475-D828C6878269}" destId="{876E2605-7816-40C3-B863-55BCE7732D50}" srcOrd="1" destOrd="0" parTransId="{C626B583-ACF7-46DA-9758-B642871C2539}" sibTransId="{C74BFFAF-B3F5-48EE-BB2A-72BD29052F2F}"/>
    <dgm:cxn modelId="{51DA223C-E355-47FE-A730-E11DE4946B41}" srcId="{CE336C0E-AB2D-43DA-9F55-146ECC53E12C}" destId="{AAFA0193-0D5B-4535-AB01-A1B522399357}" srcOrd="1" destOrd="0" parTransId="{B4CD3799-3C40-4FBD-8E7E-AE293CD4B3E3}" sibTransId="{F72FACCF-DCFA-4A6F-AD73-B3793D108C8B}"/>
    <dgm:cxn modelId="{6CD43E3D-CE06-4B5C-A6F6-EDA26ACDA9DA}" type="presOf" srcId="{A64205CD-3EDC-45C2-A64C-BD2A6E86B8C6}" destId="{2EB0463C-104A-4A45-BC44-EF321E02D253}" srcOrd="1" destOrd="5" presId="urn:microsoft.com/office/officeart/2005/8/layout/hProcess4"/>
    <dgm:cxn modelId="{70F5285D-A324-4086-B40A-9095EF738E53}" type="presOf" srcId="{A64205CD-3EDC-45C2-A64C-BD2A6E86B8C6}" destId="{9C92C34A-CC26-430B-B792-A1C788BB484C}" srcOrd="0" destOrd="5" presId="urn:microsoft.com/office/officeart/2005/8/layout/hProcess4"/>
    <dgm:cxn modelId="{D289A842-71AD-45AB-B3B3-77E649BC36DE}" type="presOf" srcId="{F16C4C1C-C5B7-4650-962D-6848850DEFEA}" destId="{95411282-A12B-41F6-8AE4-402B691AC634}" srcOrd="1" destOrd="2" presId="urn:microsoft.com/office/officeart/2005/8/layout/hProcess4"/>
    <dgm:cxn modelId="{E6A9FF64-523D-4DC4-AD68-144EE9DB6007}" type="presOf" srcId="{AF8EDD38-B12E-43EE-8603-B0F4F56D1A81}" destId="{DC289578-C32B-4140-B4D9-8277C1677067}" srcOrd="1" destOrd="1" presId="urn:microsoft.com/office/officeart/2005/8/layout/hProcess4"/>
    <dgm:cxn modelId="{66D45249-8D55-4766-8496-239E5890E8E0}" type="presOf" srcId="{58F084C8-A7C7-46B2-8AEF-F5881AC554A3}" destId="{95411282-A12B-41F6-8AE4-402B691AC634}" srcOrd="1" destOrd="4" presId="urn:microsoft.com/office/officeart/2005/8/layout/hProcess4"/>
    <dgm:cxn modelId="{6187666A-9C6E-47ED-A4ED-FE8379F156D5}" srcId="{CE336C0E-AB2D-43DA-9F55-146ECC53E12C}" destId="{F16C4C1C-C5B7-4650-962D-6848850DEFEA}" srcOrd="2" destOrd="0" parTransId="{C1401CEA-F80F-4332-B65C-BFEE7B9C4676}" sibTransId="{688EA27D-23DC-41DE-A086-DD6D98307C69}"/>
    <dgm:cxn modelId="{C246334C-093D-4585-B323-07FEB3528F8E}" type="presOf" srcId="{D179FB62-1512-45A9-85CC-E8C49EE91BC1}" destId="{1FB88C84-24A2-4A10-8675-8272524499D1}" srcOrd="0" destOrd="0" presId="urn:microsoft.com/office/officeart/2005/8/layout/hProcess4"/>
    <dgm:cxn modelId="{8EF5794D-3E81-4F06-AC6B-13C08716BECC}" type="presOf" srcId="{855CE147-AD8E-40E8-9EFA-384FD8B05E9C}" destId="{9C92C34A-CC26-430B-B792-A1C788BB484C}" srcOrd="0" destOrd="4" presId="urn:microsoft.com/office/officeart/2005/8/layout/hProcess4"/>
    <dgm:cxn modelId="{6FCDA16D-561E-443E-BAFD-286740CC79C3}" type="presOf" srcId="{58F084C8-A7C7-46B2-8AEF-F5881AC554A3}" destId="{F52BBA12-D048-42E2-9C57-E8AC0FDA369C}" srcOrd="0" destOrd="4" presId="urn:microsoft.com/office/officeart/2005/8/layout/hProcess4"/>
    <dgm:cxn modelId="{AE18C84D-E7EB-4D2B-BF41-E55D24DCF344}" srcId="{46BE91BA-1038-437D-8475-D828C6878269}" destId="{27F3F22F-82AD-4E34-85C3-1DA010157CE0}" srcOrd="0" destOrd="0" parTransId="{3C76FD91-B43F-4B5E-B1B1-247797ABE2AB}" sibTransId="{FF960C36-0756-4AC5-A12C-BDD871EBF33E}"/>
    <dgm:cxn modelId="{776E8B52-17C1-4C10-A8E7-6A2EA3ABBF54}" type="presOf" srcId="{AAFA0193-0D5B-4535-AB01-A1B522399357}" destId="{95411282-A12B-41F6-8AE4-402B691AC634}" srcOrd="1" destOrd="1" presId="urn:microsoft.com/office/officeart/2005/8/layout/hProcess4"/>
    <dgm:cxn modelId="{11896656-69D3-4F0E-A1E5-8FEAF9E76263}" srcId="{532046FF-940F-412C-BEE1-A14FDB0B1B0D}" destId="{3C5FFB58-23E6-428C-8340-F5467C3AB259}" srcOrd="1" destOrd="0" parTransId="{6C426BFA-030C-413C-88B9-7B9F81963706}" sibTransId="{338DEDE3-4F68-4631-BF84-9AEC65E56335}"/>
    <dgm:cxn modelId="{0BB68576-D260-4CF0-8615-1D41CEDDA429}" type="presOf" srcId="{11FF1902-59E4-4A19-A0C6-AA6D420BC43D}" destId="{F52BBA12-D048-42E2-9C57-E8AC0FDA369C}" srcOrd="0" destOrd="3" presId="urn:microsoft.com/office/officeart/2005/8/layout/hProcess4"/>
    <dgm:cxn modelId="{E925E656-E530-4E26-9AD1-3E3BE31BAB4C}" type="presOf" srcId="{D92AAF36-A9B5-49EC-88BF-6497E83E8645}" destId="{C7161C01-98B4-4814-A0C6-6D29FE7F2526}" srcOrd="0" destOrd="0" presId="urn:microsoft.com/office/officeart/2005/8/layout/hProcess4"/>
    <dgm:cxn modelId="{3518F276-4EBA-45A4-9269-FD236B2D9F1A}" type="presOf" srcId="{0CC9E67B-8331-4692-90E4-1DF870E0CA3D}" destId="{95411282-A12B-41F6-8AE4-402B691AC634}" srcOrd="1" destOrd="0" presId="urn:microsoft.com/office/officeart/2005/8/layout/hProcess4"/>
    <dgm:cxn modelId="{BF955157-612D-4475-8D12-0FB315F0A883}" srcId="{D92AAF36-A9B5-49EC-88BF-6497E83E8645}" destId="{CE336C0E-AB2D-43DA-9F55-146ECC53E12C}" srcOrd="0" destOrd="0" parTransId="{F1AF574D-F0CC-4E23-B063-13DB3F9A1072}" sibTransId="{75A95DE0-895E-47FD-ABFA-55162FD46C5D}"/>
    <dgm:cxn modelId="{0CA68A79-1C6D-41EA-B7EE-59CE88621086}" type="presOf" srcId="{20008422-EC81-4761-A824-687812F29D6B}" destId="{DC289578-C32B-4140-B4D9-8277C1677067}" srcOrd="1" destOrd="0" presId="urn:microsoft.com/office/officeart/2005/8/layout/hProcess4"/>
    <dgm:cxn modelId="{86D83D7A-5B22-4434-8C02-21F85C2CB787}" type="presOf" srcId="{46BE91BA-1038-437D-8475-D828C6878269}" destId="{36599B0D-E3B9-470B-AC01-4CE21E457FEA}" srcOrd="0" destOrd="0" presId="urn:microsoft.com/office/officeart/2005/8/layout/hProcess4"/>
    <dgm:cxn modelId="{0FDE917B-7614-404A-B056-66AF64C5CCD3}" type="presOf" srcId="{3C5FFB58-23E6-428C-8340-F5467C3AB259}" destId="{C98C88AC-4DB6-42F7-9059-4E7B6D6C6872}" srcOrd="1" destOrd="1" presId="urn:microsoft.com/office/officeart/2005/8/layout/hProcess4"/>
    <dgm:cxn modelId="{F7169B7E-17E4-4790-B3CE-0030E6D243DD}" type="presOf" srcId="{11FF1902-59E4-4A19-A0C6-AA6D420BC43D}" destId="{95411282-A12B-41F6-8AE4-402B691AC634}" srcOrd="1" destOrd="3" presId="urn:microsoft.com/office/officeart/2005/8/layout/hProcess4"/>
    <dgm:cxn modelId="{B2F20E82-2674-4C96-A7B0-FE1B5C240C03}" type="presOf" srcId="{27F3F22F-82AD-4E34-85C3-1DA010157CE0}" destId="{9C92C34A-CC26-430B-B792-A1C788BB484C}" srcOrd="0" destOrd="0" presId="urn:microsoft.com/office/officeart/2005/8/layout/hProcess4"/>
    <dgm:cxn modelId="{794CA68A-8285-435C-99F8-2EF274939DE4}" type="presOf" srcId="{855CE147-AD8E-40E8-9EFA-384FD8B05E9C}" destId="{2EB0463C-104A-4A45-BC44-EF321E02D253}" srcOrd="1" destOrd="4" presId="urn:microsoft.com/office/officeart/2005/8/layout/hProcess4"/>
    <dgm:cxn modelId="{445C628E-5225-4D41-BB7C-CFBD48637C8B}" type="presOf" srcId="{F16C4C1C-C5B7-4650-962D-6848850DEFEA}" destId="{F52BBA12-D048-42E2-9C57-E8AC0FDA369C}" srcOrd="0" destOrd="2" presId="urn:microsoft.com/office/officeart/2005/8/layout/hProcess4"/>
    <dgm:cxn modelId="{7D038F8E-EAEA-4955-A5C4-A00D90698682}" type="presOf" srcId="{462172C0-9FC9-4FD9-BD82-E7A649A74034}" destId="{0630813B-68A6-440E-A7E1-72659DA85CE8}" srcOrd="0" destOrd="3" presId="urn:microsoft.com/office/officeart/2005/8/layout/hProcess4"/>
    <dgm:cxn modelId="{B6E25D98-296C-4F70-B407-B27CF2B66293}" srcId="{479D922B-8547-4030-8B81-91B1B1171AD8}" destId="{AF8EDD38-B12E-43EE-8603-B0F4F56D1A81}" srcOrd="1" destOrd="0" parTransId="{D62BDCEC-FB18-463C-86B3-6005D6780BB7}" sibTransId="{C3CA5DC9-97B9-4FC2-8B69-10F27243C76C}"/>
    <dgm:cxn modelId="{0ACB7E99-7719-41B2-BAC7-8C69797B6C77}" type="presOf" srcId="{D179FB62-1512-45A9-85CC-E8C49EE91BC1}" destId="{C98C88AC-4DB6-42F7-9059-4E7B6D6C6872}" srcOrd="1" destOrd="0" presId="urn:microsoft.com/office/officeart/2005/8/layout/hProcess4"/>
    <dgm:cxn modelId="{9CB75E9B-BB27-4AB4-BD77-A0E5B5C42BF1}" type="presOf" srcId="{73B2E4AD-580F-4006-81D8-7A0848AEC3C2}" destId="{0B595EBE-50E0-4495-B49B-3CD654F94E9E}" srcOrd="0" destOrd="0" presId="urn:microsoft.com/office/officeart/2005/8/layout/hProcess4"/>
    <dgm:cxn modelId="{979589A3-99E4-433C-BEF4-AC61E0767EDF}" type="presOf" srcId="{876E2605-7816-40C3-B863-55BCE7732D50}" destId="{9C92C34A-CC26-430B-B792-A1C788BB484C}" srcOrd="0" destOrd="1" presId="urn:microsoft.com/office/officeart/2005/8/layout/hProcess4"/>
    <dgm:cxn modelId="{5576FAA3-8646-4F8C-9BBE-A759628862E6}" srcId="{479D922B-8547-4030-8B81-91B1B1171AD8}" destId="{BDB6D04E-170B-4BFC-9AAC-D0E9D0A83637}" srcOrd="2" destOrd="0" parTransId="{BEC8C60A-CF0B-49DD-83D8-32A95B2CFB54}" sibTransId="{52216BFF-A6E3-4087-A260-0EC40932D1DD}"/>
    <dgm:cxn modelId="{7CA90EAA-1ED4-4C7E-A580-029CF6A8CDD4}" type="presOf" srcId="{CE336C0E-AB2D-43DA-9F55-146ECC53E12C}" destId="{FF8D8746-6647-436A-A869-7478BA4B1C88}" srcOrd="0" destOrd="0" presId="urn:microsoft.com/office/officeart/2005/8/layout/hProcess4"/>
    <dgm:cxn modelId="{64C675AB-982C-4B8E-849F-7B5827CF8A43}" type="presOf" srcId="{75A95DE0-895E-47FD-ABFA-55162FD46C5D}" destId="{8BDF35C6-E3B1-48DA-816B-AE60D1B276D1}" srcOrd="0" destOrd="0" presId="urn:microsoft.com/office/officeart/2005/8/layout/hProcess4"/>
    <dgm:cxn modelId="{2FA8C8AC-F9B8-4174-9CD0-AB2458393A26}" type="presOf" srcId="{96DD4370-4D81-40B6-A1DD-2531A7BE0BB1}" destId="{2EB0463C-104A-4A45-BC44-EF321E02D253}" srcOrd="1" destOrd="3" presId="urn:microsoft.com/office/officeart/2005/8/layout/hProcess4"/>
    <dgm:cxn modelId="{F0D517B3-B505-4953-9CEF-2D039688804A}" type="presOf" srcId="{20008422-EC81-4761-A824-687812F29D6B}" destId="{0630813B-68A6-440E-A7E1-72659DA85CE8}" srcOrd="0" destOrd="0" presId="urn:microsoft.com/office/officeart/2005/8/layout/hProcess4"/>
    <dgm:cxn modelId="{D166B6B5-B22B-405B-B56C-0CB6DE8F7EBD}" type="presOf" srcId="{BDB6D04E-170B-4BFC-9AAC-D0E9D0A83637}" destId="{0630813B-68A6-440E-A7E1-72659DA85CE8}" srcOrd="0" destOrd="2" presId="urn:microsoft.com/office/officeart/2005/8/layout/hProcess4"/>
    <dgm:cxn modelId="{955BC5BC-4DCF-403F-974F-504BA9F53FDB}" srcId="{46BE91BA-1038-437D-8475-D828C6878269}" destId="{96DD4370-4D81-40B6-A1DD-2531A7BE0BB1}" srcOrd="3" destOrd="0" parTransId="{3119BC55-5421-4998-856D-5B1DCE0C2655}" sibTransId="{9F07760B-3DE0-420D-90E9-C1D70277E4B3}"/>
    <dgm:cxn modelId="{0B80EFC3-DFD7-432E-A8AB-E0527FDE752D}" type="presOf" srcId="{BDB6D04E-170B-4BFC-9AAC-D0E9D0A83637}" destId="{DC289578-C32B-4140-B4D9-8277C1677067}" srcOrd="1" destOrd="2" presId="urn:microsoft.com/office/officeart/2005/8/layout/hProcess4"/>
    <dgm:cxn modelId="{861D52CE-FD53-4BCD-A9C6-3A7847275C4A}" srcId="{CE336C0E-AB2D-43DA-9F55-146ECC53E12C}" destId="{0CC9E67B-8331-4692-90E4-1DF870E0CA3D}" srcOrd="0" destOrd="0" parTransId="{E84C14ED-4BB4-455A-91CE-25EE8D8A58B6}" sibTransId="{C0B7ED4D-5E02-4B99-B137-F14F0F0A906A}"/>
    <dgm:cxn modelId="{00228ED2-8668-49F0-BC86-BCA378E1B2D2}" srcId="{D92AAF36-A9B5-49EC-88BF-6497E83E8645}" destId="{532046FF-940F-412C-BEE1-A14FDB0B1B0D}" srcOrd="2" destOrd="0" parTransId="{5AB2670D-090A-4462-89B8-7F94CA5655FC}" sibTransId="{3DBB34B6-B0C7-4390-8ACF-02BDA1C8AD36}"/>
    <dgm:cxn modelId="{16B22BD4-3D02-4A2A-9909-FE2BD7737F33}" type="presOf" srcId="{462172C0-9FC9-4FD9-BD82-E7A649A74034}" destId="{DC289578-C32B-4140-B4D9-8277C1677067}" srcOrd="1" destOrd="3" presId="urn:microsoft.com/office/officeart/2005/8/layout/hProcess4"/>
    <dgm:cxn modelId="{44E23CD4-16F4-478F-8E01-9E8991584613}" type="presOf" srcId="{876E2605-7816-40C3-B863-55BCE7732D50}" destId="{2EB0463C-104A-4A45-BC44-EF321E02D253}" srcOrd="1" destOrd="1" presId="urn:microsoft.com/office/officeart/2005/8/layout/hProcess4"/>
    <dgm:cxn modelId="{FFB56FD6-8A2D-4C4F-9108-DDEA266F8C3B}" type="presOf" srcId="{AF8EDD38-B12E-43EE-8603-B0F4F56D1A81}" destId="{0630813B-68A6-440E-A7E1-72659DA85CE8}" srcOrd="0" destOrd="1" presId="urn:microsoft.com/office/officeart/2005/8/layout/hProcess4"/>
    <dgm:cxn modelId="{8748ECDA-6204-4271-9615-9F4745CB02A0}" type="presOf" srcId="{532046FF-940F-412C-BEE1-A14FDB0B1B0D}" destId="{1EB545FA-8700-42D3-BDAC-DCC46A5402DC}" srcOrd="0" destOrd="0" presId="urn:microsoft.com/office/officeart/2005/8/layout/hProcess4"/>
    <dgm:cxn modelId="{899E96DE-C505-4EBC-87D9-1FEC451B7A9F}" type="presOf" srcId="{3C5FFB58-23E6-428C-8340-F5467C3AB259}" destId="{1FB88C84-24A2-4A10-8675-8272524499D1}" srcOrd="0" destOrd="1" presId="urn:microsoft.com/office/officeart/2005/8/layout/hProcess4"/>
    <dgm:cxn modelId="{FFF044E4-612C-4A61-9FB1-17F798EF8413}" type="presOf" srcId="{479D922B-8547-4030-8B81-91B1B1171AD8}" destId="{43EA8712-E0AD-45F2-B686-8B8B83F5F1A7}" srcOrd="0" destOrd="0" presId="urn:microsoft.com/office/officeart/2005/8/layout/hProcess4"/>
    <dgm:cxn modelId="{EB6DF7E4-4B3F-479E-BD18-858EEA0226BE}" srcId="{479D922B-8547-4030-8B81-91B1B1171AD8}" destId="{20008422-EC81-4761-A824-687812F29D6B}" srcOrd="0" destOrd="0" parTransId="{18F94367-70AC-40CA-9D4F-1DA90C70D94C}" sibTransId="{84747615-8A75-458F-8294-20F444C3E086}"/>
    <dgm:cxn modelId="{D42ADFE5-069E-474B-A5FE-5A97D91C6B98}" srcId="{D92AAF36-A9B5-49EC-88BF-6497E83E8645}" destId="{479D922B-8547-4030-8B81-91B1B1171AD8}" srcOrd="3" destOrd="0" parTransId="{D145B2AF-DCC6-4C83-B616-25128E654EFC}" sibTransId="{8B863D38-0C51-4177-A4A6-C27DE02FA9A7}"/>
    <dgm:cxn modelId="{1B2D13E7-10D8-46E2-A728-1C20D08D3461}" type="presOf" srcId="{AAFA0193-0D5B-4535-AB01-A1B522399357}" destId="{F52BBA12-D048-42E2-9C57-E8AC0FDA369C}" srcOrd="0" destOrd="1" presId="urn:microsoft.com/office/officeart/2005/8/layout/hProcess4"/>
    <dgm:cxn modelId="{BA9BA0EF-9E06-4937-8DF9-529EAB4709EC}" srcId="{CE336C0E-AB2D-43DA-9F55-146ECC53E12C}" destId="{58F084C8-A7C7-46B2-8AEF-F5881AC554A3}" srcOrd="4" destOrd="0" parTransId="{85E258B0-BCBA-4038-AAA8-9C14BB431DF7}" sibTransId="{8F5EB3EB-2BE0-4151-8D98-B7C5361BFC5B}"/>
    <dgm:cxn modelId="{85DD65F2-4604-418C-83B2-8F7129914FE3}" type="presOf" srcId="{3DBB34B6-B0C7-4390-8ACF-02BDA1C8AD36}" destId="{76253EC8-A2AE-4FDD-A957-84A687913847}" srcOrd="0" destOrd="0" presId="urn:microsoft.com/office/officeart/2005/8/layout/hProcess4"/>
    <dgm:cxn modelId="{364D57FA-2AB3-428F-A657-E033E0CC0AFC}" type="presOf" srcId="{96DD4370-4D81-40B6-A1DD-2531A7BE0BB1}" destId="{9C92C34A-CC26-430B-B792-A1C788BB484C}" srcOrd="0" destOrd="3" presId="urn:microsoft.com/office/officeart/2005/8/layout/hProcess4"/>
    <dgm:cxn modelId="{C84B56FE-8398-4CDA-95F8-95470739E075}" type="presOf" srcId="{DA35A310-D0CD-4604-BD8B-7D254E8B1EE9}" destId="{2EB0463C-104A-4A45-BC44-EF321E02D253}" srcOrd="1" destOrd="2" presId="urn:microsoft.com/office/officeart/2005/8/layout/hProcess4"/>
    <dgm:cxn modelId="{1BB1088A-D6DD-4AF4-A4FD-987A26E42BD2}" type="presParOf" srcId="{C7161C01-98B4-4814-A0C6-6D29FE7F2526}" destId="{F967D825-719B-48BC-BFE2-00B5F31A9FB9}" srcOrd="0" destOrd="0" presId="urn:microsoft.com/office/officeart/2005/8/layout/hProcess4"/>
    <dgm:cxn modelId="{9F7C0516-4D63-4306-B956-B454C03065B1}" type="presParOf" srcId="{C7161C01-98B4-4814-A0C6-6D29FE7F2526}" destId="{DF8D8C4A-9AD5-4410-8800-4BE9307B3FDC}" srcOrd="1" destOrd="0" presId="urn:microsoft.com/office/officeart/2005/8/layout/hProcess4"/>
    <dgm:cxn modelId="{6E87F6A8-6138-4242-9D77-EF763441A861}" type="presParOf" srcId="{C7161C01-98B4-4814-A0C6-6D29FE7F2526}" destId="{EFB9DD13-F98F-4597-B580-81CCD837BC74}" srcOrd="2" destOrd="0" presId="urn:microsoft.com/office/officeart/2005/8/layout/hProcess4"/>
    <dgm:cxn modelId="{1768EF8C-1198-4618-90CB-D797E696C16B}" type="presParOf" srcId="{EFB9DD13-F98F-4597-B580-81CCD837BC74}" destId="{C10E6DC7-0577-4980-9638-CCB77950DF26}" srcOrd="0" destOrd="0" presId="urn:microsoft.com/office/officeart/2005/8/layout/hProcess4"/>
    <dgm:cxn modelId="{FAA25AF9-888F-4CA3-8B01-5F36BA3DED3C}" type="presParOf" srcId="{C10E6DC7-0577-4980-9638-CCB77950DF26}" destId="{5ECC10F5-9EC9-4E98-AE93-473FF1C91BF2}" srcOrd="0" destOrd="0" presId="urn:microsoft.com/office/officeart/2005/8/layout/hProcess4"/>
    <dgm:cxn modelId="{86C7389F-E7F5-49C2-B705-A19868B1D7C5}" type="presParOf" srcId="{C10E6DC7-0577-4980-9638-CCB77950DF26}" destId="{F52BBA12-D048-42E2-9C57-E8AC0FDA369C}" srcOrd="1" destOrd="0" presId="urn:microsoft.com/office/officeart/2005/8/layout/hProcess4"/>
    <dgm:cxn modelId="{2E8C544F-D51A-4D00-A214-C149C70A4619}" type="presParOf" srcId="{C10E6DC7-0577-4980-9638-CCB77950DF26}" destId="{95411282-A12B-41F6-8AE4-402B691AC634}" srcOrd="2" destOrd="0" presId="urn:microsoft.com/office/officeart/2005/8/layout/hProcess4"/>
    <dgm:cxn modelId="{EBCFD96E-106A-4259-9BE1-5F3F891AE373}" type="presParOf" srcId="{C10E6DC7-0577-4980-9638-CCB77950DF26}" destId="{FF8D8746-6647-436A-A869-7478BA4B1C88}" srcOrd="3" destOrd="0" presId="urn:microsoft.com/office/officeart/2005/8/layout/hProcess4"/>
    <dgm:cxn modelId="{0FCCB8F2-08DA-4DDA-ACC9-FDC8F1009ED2}" type="presParOf" srcId="{C10E6DC7-0577-4980-9638-CCB77950DF26}" destId="{171CF142-F525-48F2-8360-4037DE6FE856}" srcOrd="4" destOrd="0" presId="urn:microsoft.com/office/officeart/2005/8/layout/hProcess4"/>
    <dgm:cxn modelId="{CD6AA7F8-C6F5-49F3-80D8-04AAEE485432}" type="presParOf" srcId="{EFB9DD13-F98F-4597-B580-81CCD837BC74}" destId="{8BDF35C6-E3B1-48DA-816B-AE60D1B276D1}" srcOrd="1" destOrd="0" presId="urn:microsoft.com/office/officeart/2005/8/layout/hProcess4"/>
    <dgm:cxn modelId="{B0793160-3925-4DC2-A02C-10DD64AE56CD}" type="presParOf" srcId="{EFB9DD13-F98F-4597-B580-81CCD837BC74}" destId="{ACBF65CA-0B10-4480-8C70-D3FBC7795F19}" srcOrd="2" destOrd="0" presId="urn:microsoft.com/office/officeart/2005/8/layout/hProcess4"/>
    <dgm:cxn modelId="{8F5DF010-72CE-4803-8E33-222AE7B60F6C}" type="presParOf" srcId="{ACBF65CA-0B10-4480-8C70-D3FBC7795F19}" destId="{384A7DC3-372D-4DD8-B246-79226B87C238}" srcOrd="0" destOrd="0" presId="urn:microsoft.com/office/officeart/2005/8/layout/hProcess4"/>
    <dgm:cxn modelId="{F30BA93A-22EB-4E4F-93BA-E7F13B5CBD53}" type="presParOf" srcId="{ACBF65CA-0B10-4480-8C70-D3FBC7795F19}" destId="{9C92C34A-CC26-430B-B792-A1C788BB484C}" srcOrd="1" destOrd="0" presId="urn:microsoft.com/office/officeart/2005/8/layout/hProcess4"/>
    <dgm:cxn modelId="{E38C0A21-50BE-4DE7-B971-BCF8ACC27198}" type="presParOf" srcId="{ACBF65CA-0B10-4480-8C70-D3FBC7795F19}" destId="{2EB0463C-104A-4A45-BC44-EF321E02D253}" srcOrd="2" destOrd="0" presId="urn:microsoft.com/office/officeart/2005/8/layout/hProcess4"/>
    <dgm:cxn modelId="{E9A8B9F4-E0F2-4FBE-8239-D1006A9EF04E}" type="presParOf" srcId="{ACBF65CA-0B10-4480-8C70-D3FBC7795F19}" destId="{36599B0D-E3B9-470B-AC01-4CE21E457FEA}" srcOrd="3" destOrd="0" presId="urn:microsoft.com/office/officeart/2005/8/layout/hProcess4"/>
    <dgm:cxn modelId="{15FB3EBD-2D97-4622-9835-CE315B2B2A67}" type="presParOf" srcId="{ACBF65CA-0B10-4480-8C70-D3FBC7795F19}" destId="{CC2FA008-01E1-4986-B8F2-6519DE09D362}" srcOrd="4" destOrd="0" presId="urn:microsoft.com/office/officeart/2005/8/layout/hProcess4"/>
    <dgm:cxn modelId="{72565ABD-1182-485D-B5F5-6F53D6154DE2}" type="presParOf" srcId="{EFB9DD13-F98F-4597-B580-81CCD837BC74}" destId="{0B595EBE-50E0-4495-B49B-3CD654F94E9E}" srcOrd="3" destOrd="0" presId="urn:microsoft.com/office/officeart/2005/8/layout/hProcess4"/>
    <dgm:cxn modelId="{72767488-1B2B-40D8-ADEB-6BBA408ABF25}" type="presParOf" srcId="{EFB9DD13-F98F-4597-B580-81CCD837BC74}" destId="{24E59F15-21FD-48C2-84E6-564D37EAE4D0}" srcOrd="4" destOrd="0" presId="urn:microsoft.com/office/officeart/2005/8/layout/hProcess4"/>
    <dgm:cxn modelId="{AC93A014-BD14-44F3-90F9-181C8C9514FC}" type="presParOf" srcId="{24E59F15-21FD-48C2-84E6-564D37EAE4D0}" destId="{E3DA8BD8-E36C-4277-A333-8BF939390283}" srcOrd="0" destOrd="0" presId="urn:microsoft.com/office/officeart/2005/8/layout/hProcess4"/>
    <dgm:cxn modelId="{A0836CAB-5691-48A1-BC52-A6226027DDCB}" type="presParOf" srcId="{24E59F15-21FD-48C2-84E6-564D37EAE4D0}" destId="{1FB88C84-24A2-4A10-8675-8272524499D1}" srcOrd="1" destOrd="0" presId="urn:microsoft.com/office/officeart/2005/8/layout/hProcess4"/>
    <dgm:cxn modelId="{F939EA3A-8411-4B0C-9024-DB84874EB081}" type="presParOf" srcId="{24E59F15-21FD-48C2-84E6-564D37EAE4D0}" destId="{C98C88AC-4DB6-42F7-9059-4E7B6D6C6872}" srcOrd="2" destOrd="0" presId="urn:microsoft.com/office/officeart/2005/8/layout/hProcess4"/>
    <dgm:cxn modelId="{90D252AA-0F24-4FA1-ADB2-B218798EA8AA}" type="presParOf" srcId="{24E59F15-21FD-48C2-84E6-564D37EAE4D0}" destId="{1EB545FA-8700-42D3-BDAC-DCC46A5402DC}" srcOrd="3" destOrd="0" presId="urn:microsoft.com/office/officeart/2005/8/layout/hProcess4"/>
    <dgm:cxn modelId="{750FC9F4-89DC-4C6A-A5DD-E869E8F5F6FD}" type="presParOf" srcId="{24E59F15-21FD-48C2-84E6-564D37EAE4D0}" destId="{85B161F3-3D70-4FA8-B9F4-555AC5490DEA}" srcOrd="4" destOrd="0" presId="urn:microsoft.com/office/officeart/2005/8/layout/hProcess4"/>
    <dgm:cxn modelId="{BF64827A-AE6B-46FD-ACB7-D27ED32BD5E1}" type="presParOf" srcId="{EFB9DD13-F98F-4597-B580-81CCD837BC74}" destId="{76253EC8-A2AE-4FDD-A957-84A687913847}" srcOrd="5" destOrd="0" presId="urn:microsoft.com/office/officeart/2005/8/layout/hProcess4"/>
    <dgm:cxn modelId="{5D1033D7-9356-4FB4-9DA8-448744E9FF7E}" type="presParOf" srcId="{EFB9DD13-F98F-4597-B580-81CCD837BC74}" destId="{3E925064-8CA0-4D80-AED7-8A7C1A65CD25}" srcOrd="6" destOrd="0" presId="urn:microsoft.com/office/officeart/2005/8/layout/hProcess4"/>
    <dgm:cxn modelId="{D8E525FF-3FF8-43D5-A837-509FE0FDE975}" type="presParOf" srcId="{3E925064-8CA0-4D80-AED7-8A7C1A65CD25}" destId="{B08CCE38-69EF-4E0E-A9EB-01D603F226B5}" srcOrd="0" destOrd="0" presId="urn:microsoft.com/office/officeart/2005/8/layout/hProcess4"/>
    <dgm:cxn modelId="{E51D24AC-9D40-47C9-ABA2-C781D78E786E}" type="presParOf" srcId="{3E925064-8CA0-4D80-AED7-8A7C1A65CD25}" destId="{0630813B-68A6-440E-A7E1-72659DA85CE8}" srcOrd="1" destOrd="0" presId="urn:microsoft.com/office/officeart/2005/8/layout/hProcess4"/>
    <dgm:cxn modelId="{2463FF2B-CEBE-46B3-8B19-F5BEE28D5ACF}" type="presParOf" srcId="{3E925064-8CA0-4D80-AED7-8A7C1A65CD25}" destId="{DC289578-C32B-4140-B4D9-8277C1677067}" srcOrd="2" destOrd="0" presId="urn:microsoft.com/office/officeart/2005/8/layout/hProcess4"/>
    <dgm:cxn modelId="{F3EB0559-BD71-4CD9-9BD6-1F474F4D6F7A}" type="presParOf" srcId="{3E925064-8CA0-4D80-AED7-8A7C1A65CD25}" destId="{43EA8712-E0AD-45F2-B686-8B8B83F5F1A7}" srcOrd="3" destOrd="0" presId="urn:microsoft.com/office/officeart/2005/8/layout/hProcess4"/>
    <dgm:cxn modelId="{1BCF25BE-A6BF-4757-9F79-EDA0E79A0EAD}" type="presParOf" srcId="{3E925064-8CA0-4D80-AED7-8A7C1A65CD25}" destId="{ACA78364-DE19-4CA0-BD8B-84BAD888876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BBA12-D048-42E2-9C57-E8AC0FDA369C}">
      <dsp:nvSpPr>
        <dsp:cNvPr id="0" name=""/>
        <dsp:cNvSpPr/>
      </dsp:nvSpPr>
      <dsp:spPr>
        <a:xfrm>
          <a:off x="7164" y="1490600"/>
          <a:ext cx="1729997" cy="2160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kern="1200" dirty="0"/>
            <a:t>Referral into NECA via;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000" kern="1200" dirty="0"/>
            <a:t>External (i.e. GP)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000" kern="1200" dirty="0"/>
            <a:t>Self-Referral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000" kern="1200" dirty="0"/>
            <a:t>National Gambling Helpline </a:t>
          </a:r>
          <a:endParaRPr lang="en-GB" sz="1000" kern="1200" dirty="0"/>
        </a:p>
      </dsp:txBody>
      <dsp:txXfrm>
        <a:off x="56872" y="1540308"/>
        <a:ext cx="1630581" cy="1597731"/>
      </dsp:txXfrm>
    </dsp:sp>
    <dsp:sp modelId="{8BDF35C6-E3B1-48DA-816B-AE60D1B276D1}">
      <dsp:nvSpPr>
        <dsp:cNvPr id="0" name=""/>
        <dsp:cNvSpPr/>
      </dsp:nvSpPr>
      <dsp:spPr>
        <a:xfrm>
          <a:off x="995428" y="2430841"/>
          <a:ext cx="1830574" cy="1830574"/>
        </a:xfrm>
        <a:prstGeom prst="leftCircularArrow">
          <a:avLst>
            <a:gd name="adj1" fmla="val 2735"/>
            <a:gd name="adj2" fmla="val 333284"/>
            <a:gd name="adj3" fmla="val 2120816"/>
            <a:gd name="adj4" fmla="val 9036511"/>
            <a:gd name="adj5" fmla="val 319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D8746-6647-436A-A869-7478BA4B1C88}">
      <dsp:nvSpPr>
        <dsp:cNvPr id="0" name=""/>
        <dsp:cNvSpPr/>
      </dsp:nvSpPr>
      <dsp:spPr>
        <a:xfrm>
          <a:off x="391607" y="2978285"/>
          <a:ext cx="1537775" cy="6115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u="sng" kern="1200" dirty="0"/>
            <a:t>Referral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</dsp:txBody>
      <dsp:txXfrm>
        <a:off x="409518" y="2996196"/>
        <a:ext cx="1501953" cy="575700"/>
      </dsp:txXfrm>
    </dsp:sp>
    <dsp:sp modelId="{9C92C34A-CC26-430B-B792-A1C788BB484C}">
      <dsp:nvSpPr>
        <dsp:cNvPr id="0" name=""/>
        <dsp:cNvSpPr/>
      </dsp:nvSpPr>
      <dsp:spPr>
        <a:xfrm>
          <a:off x="2167796" y="1490600"/>
          <a:ext cx="1729997" cy="2160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900" kern="1200" dirty="0"/>
        </a:p>
        <a:p>
          <a:pPr marL="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900" kern="1200" dirty="0"/>
        </a:p>
        <a:p>
          <a:pPr marL="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kern="1200" dirty="0"/>
            <a:t>Client to be contacted within 24-48 hours to complete initial assessment.  </a:t>
          </a:r>
          <a:endParaRPr lang="en-GB" sz="1000" kern="1200" dirty="0"/>
        </a:p>
        <a:p>
          <a:pPr marL="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kern="1200" dirty="0"/>
            <a:t>Referrals to external services/partnerships may be made, with consent,  according to client need.</a:t>
          </a:r>
          <a:endParaRPr lang="en-GB" sz="1000" kern="1200" dirty="0"/>
        </a:p>
        <a:p>
          <a:pPr marL="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000" kern="1200" dirty="0"/>
        </a:p>
        <a:p>
          <a:pPr marL="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000" kern="1200" dirty="0"/>
        </a:p>
      </dsp:txBody>
      <dsp:txXfrm>
        <a:off x="2217504" y="2003167"/>
        <a:ext cx="1630581" cy="1597731"/>
      </dsp:txXfrm>
    </dsp:sp>
    <dsp:sp modelId="{0B595EBE-50E0-4495-B49B-3CD654F94E9E}">
      <dsp:nvSpPr>
        <dsp:cNvPr id="0" name=""/>
        <dsp:cNvSpPr/>
      </dsp:nvSpPr>
      <dsp:spPr>
        <a:xfrm>
          <a:off x="3183415" y="853654"/>
          <a:ext cx="2051628" cy="2051628"/>
        </a:xfrm>
        <a:prstGeom prst="circularArrow">
          <a:avLst>
            <a:gd name="adj1" fmla="val 2440"/>
            <a:gd name="adj2" fmla="val 295344"/>
            <a:gd name="adj3" fmla="val 19518491"/>
            <a:gd name="adj4" fmla="val 12564857"/>
            <a:gd name="adj5" fmla="val 2847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99B0D-E3B9-470B-AC01-4CE21E457FEA}">
      <dsp:nvSpPr>
        <dsp:cNvPr id="0" name=""/>
        <dsp:cNvSpPr/>
      </dsp:nvSpPr>
      <dsp:spPr>
        <a:xfrm>
          <a:off x="2552239" y="1551399"/>
          <a:ext cx="1537775" cy="61152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Triage/Assessment</a:t>
          </a:r>
          <a:endParaRPr lang="en-GB" sz="1500" kern="1200" dirty="0"/>
        </a:p>
      </dsp:txBody>
      <dsp:txXfrm>
        <a:off x="2570150" y="1569310"/>
        <a:ext cx="1501953" cy="575700"/>
      </dsp:txXfrm>
    </dsp:sp>
    <dsp:sp modelId="{1FB88C84-24A2-4A10-8675-8272524499D1}">
      <dsp:nvSpPr>
        <dsp:cNvPr id="0" name=""/>
        <dsp:cNvSpPr/>
      </dsp:nvSpPr>
      <dsp:spPr>
        <a:xfrm>
          <a:off x="4328427" y="1490600"/>
          <a:ext cx="1729997" cy="2160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kern="1200" dirty="0"/>
            <a:t>Appointment offered, usually  within 1 week of referral. This can be face to face, telephone or virtual.  </a:t>
          </a:r>
          <a:endParaRPr lang="en-GB" sz="1000" kern="1200" dirty="0"/>
        </a:p>
        <a:p>
          <a:pPr marL="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kern="1200" dirty="0"/>
            <a:t>A variety of treatment options are available including ; PSI intervention, Support Groups, Signposting, Extended BI, Care coordination, Relapse prevention.</a:t>
          </a:r>
          <a:endParaRPr lang="en-GB" sz="1000" kern="1200" dirty="0"/>
        </a:p>
      </dsp:txBody>
      <dsp:txXfrm>
        <a:off x="4378135" y="1540308"/>
        <a:ext cx="1630581" cy="1597731"/>
      </dsp:txXfrm>
    </dsp:sp>
    <dsp:sp modelId="{76253EC8-A2AE-4FDD-A957-84A687913847}">
      <dsp:nvSpPr>
        <dsp:cNvPr id="0" name=""/>
        <dsp:cNvSpPr/>
      </dsp:nvSpPr>
      <dsp:spPr>
        <a:xfrm>
          <a:off x="5306752" y="2410961"/>
          <a:ext cx="1830574" cy="1830574"/>
        </a:xfrm>
        <a:prstGeom prst="leftCircularArrow">
          <a:avLst>
            <a:gd name="adj1" fmla="val 2735"/>
            <a:gd name="adj2" fmla="val 333284"/>
            <a:gd name="adj3" fmla="val 2120816"/>
            <a:gd name="adj4" fmla="val 9036511"/>
            <a:gd name="adj5" fmla="val 319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545FA-8700-42D3-BDAC-DCC46A5402DC}">
      <dsp:nvSpPr>
        <dsp:cNvPr id="0" name=""/>
        <dsp:cNvSpPr/>
      </dsp:nvSpPr>
      <dsp:spPr>
        <a:xfrm>
          <a:off x="4712871" y="2978285"/>
          <a:ext cx="1537775" cy="6115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u="sng" kern="1200" dirty="0"/>
            <a:t>Treatment</a:t>
          </a:r>
          <a:endParaRPr lang="en-GB" sz="1500" u="sng" kern="1200" dirty="0"/>
        </a:p>
      </dsp:txBody>
      <dsp:txXfrm>
        <a:off x="4730782" y="2996196"/>
        <a:ext cx="1501953" cy="575700"/>
      </dsp:txXfrm>
    </dsp:sp>
    <dsp:sp modelId="{0630813B-68A6-440E-A7E1-72659DA85CE8}">
      <dsp:nvSpPr>
        <dsp:cNvPr id="0" name=""/>
        <dsp:cNvSpPr/>
      </dsp:nvSpPr>
      <dsp:spPr>
        <a:xfrm>
          <a:off x="6489059" y="1490600"/>
          <a:ext cx="1729997" cy="2160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800" kern="1200" dirty="0"/>
        </a:p>
        <a:p>
          <a:pPr marL="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000" kern="1200" dirty="0"/>
        </a:p>
        <a:p>
          <a:pPr marL="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kern="1200" dirty="0"/>
            <a:t>Clients offered ongoing appointments with regular reviews. </a:t>
          </a:r>
          <a:endParaRPr lang="en-GB" sz="1000" kern="1200" dirty="0"/>
        </a:p>
        <a:p>
          <a:pPr marL="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kern="1200" dirty="0"/>
            <a:t>Once discharged clients will receive 3, 6 and 12 month follow ups, with the option to contact NECA / their practitioner for further support at any time.</a:t>
          </a:r>
          <a:endParaRPr lang="en-GB" sz="1000" kern="1200" dirty="0"/>
        </a:p>
      </dsp:txBody>
      <dsp:txXfrm>
        <a:off x="6538767" y="2003167"/>
        <a:ext cx="1630581" cy="1597731"/>
      </dsp:txXfrm>
    </dsp:sp>
    <dsp:sp modelId="{43EA8712-E0AD-45F2-B686-8B8B83F5F1A7}">
      <dsp:nvSpPr>
        <dsp:cNvPr id="0" name=""/>
        <dsp:cNvSpPr/>
      </dsp:nvSpPr>
      <dsp:spPr>
        <a:xfrm>
          <a:off x="6873503" y="1551399"/>
          <a:ext cx="1537775" cy="6115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u="sng" kern="1200" dirty="0"/>
            <a:t>Review</a:t>
          </a:r>
          <a:endParaRPr lang="en-GB" sz="1500" u="sng" kern="1200" dirty="0"/>
        </a:p>
      </dsp:txBody>
      <dsp:txXfrm>
        <a:off x="6891414" y="1569310"/>
        <a:ext cx="1501953" cy="575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80FEB-A03B-4691-B639-946F06946DE5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F2A0C-A5BB-4558-B503-9B23D0E44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974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D4522-823E-4B9B-80AF-2443B0BAC8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477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CE693-F613-4860-9402-1CBDC3038DA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825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40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One to One therapeutic support for people with gambling problems and affected others.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40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Peer support groups for individuals in recovery from problem gambling and affected others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40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RELAPSE PREVENTION</a:t>
            </a:r>
            <a:r>
              <a:rPr lang="en-GB" sz="1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</a:t>
            </a:r>
            <a:r>
              <a:rPr lang="en-GB" sz="1200" kern="140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Programme which provides strategies to  support and enable individuals to anticipate and cope with the potential for relapse.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40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BRIEF INTERVENTION  </a:t>
            </a:r>
            <a:r>
              <a:rPr lang="en-GB" sz="1200" kern="140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Awareness and strategies around the physical and psychological impact of gambling.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40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SIGN POSTING </a:t>
            </a:r>
            <a:r>
              <a:rPr lang="en-GB" sz="1200" kern="140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Signposting onto relevant other</a:t>
            </a:r>
            <a:r>
              <a:rPr lang="en-GB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200" kern="140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organisations for further support outside of the remit of direct gambling support. </a:t>
            </a:r>
            <a:r>
              <a:rPr lang="en-GB" sz="1200" kern="140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E.g</a:t>
            </a:r>
            <a:r>
              <a:rPr lang="en-GB" sz="1200" kern="140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housing support, debt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40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SELF-HELP RESOURCES</a:t>
            </a:r>
            <a:r>
              <a:rPr lang="en-GB" sz="1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</a:t>
            </a:r>
            <a:r>
              <a:rPr lang="en-GB" sz="1200" kern="140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Helpful and interactive resources to assist anyone who has recognised that gambling may is an issue in their life . E.g., blocking software, self-help workbooks.</a:t>
            </a:r>
            <a:endParaRPr lang="en-GB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Tier 4 referral for </a:t>
            </a:r>
            <a:r>
              <a:rPr lang="en-GB" sz="1200" kern="140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rehad</a:t>
            </a:r>
            <a:r>
              <a:rPr lang="en-GB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– Gordon Moody and </a:t>
            </a:r>
            <a:r>
              <a:rPr lang="en-GB" sz="1200" kern="140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Adreriad</a:t>
            </a:r>
            <a:r>
              <a:rPr lang="en-GB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 dual diagnosis </a:t>
            </a:r>
            <a:r>
              <a:rPr lang="en-GB" sz="1200" kern="140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eg</a:t>
            </a:r>
            <a:r>
              <a:rPr lang="en-GB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drugs/alcohol and the Hurley Group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400" dirty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CE693-F613-4860-9402-1CBDC3038DA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348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CE693-F613-4860-9402-1CBDC3038DA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2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D5062-D022-4623-783B-325E8D4C9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9646D-6086-3EA6-6B48-24CF18FE2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DA8A3-29A6-43F8-C93B-C74F061CD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222D-204D-47B2-905E-3E8DBD3FD90B}" type="datetime1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CDD8F-63AB-E3A7-C5D5-358DAE07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A2F82-632D-A4EF-013C-7C37AAA9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EDC7-CE59-45C5-8913-D6B3015FB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02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25F1D-D24C-F166-9C24-A26A26434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7B198E-2F73-65BF-95E8-37BD9CB82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586AB-1CB5-CDA0-4EEB-165E0F8BA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1A0D-9213-45D8-9BDB-7D7A4A099D90}" type="datetime1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50BB8-DC02-D9CF-DE74-B424D0CE9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28DD9-1389-757C-51B1-0E2B8B3C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EDC7-CE59-45C5-8913-D6B3015FB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28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7853D6-707E-94AD-9433-7570DDA9C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12FBC-70E7-3992-AAB1-CEF414A10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B09A5-CE43-6EE2-B3A7-B97B1CBD4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6947-BE70-4498-A98C-C81C2DBF2C9B}" type="datetime1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C5E20-AC9B-6607-DAE3-A9696CC26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CCCFC-FEF3-9E32-F171-090C6392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EDC7-CE59-45C5-8913-D6B3015FB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486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">
            <a:extLst>
              <a:ext uri="{FF2B5EF4-FFF2-40B4-BE49-F238E27FC236}">
                <a16:creationId xmlns:a16="http://schemas.microsoft.com/office/drawing/2014/main" id="{BE976FB0-E1D6-50F2-DBBF-0BFEB4C8FE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47" b="45862"/>
          <a:stretch/>
        </p:blipFill>
        <p:spPr>
          <a:xfrm>
            <a:off x="8733194" y="6142981"/>
            <a:ext cx="3458807" cy="1805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74F956-11E8-2D15-08C8-0A182B6063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7473"/>
            <a:ext cx="12192000" cy="4903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36ACE6-C5DA-F135-EB52-9BD2E4BFC1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4"/>
            <a:ext cx="12192000" cy="18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9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02DA4-AD6D-81FC-1698-9CA1A0EE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74349-464F-F404-1CE5-555E189D2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5090E-FC53-9A13-CAE6-E8EE7A862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BE33-C822-43B4-A0A2-6AAB90524A83}" type="datetime1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FE755-928C-53D2-D7D2-361C1949A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F47D3-805F-2DE4-554D-DE3C1903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EDC7-CE59-45C5-8913-D6B3015FB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21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2D6B0-14BC-1733-EEBF-3D3A0E499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36B1A-C272-C2C7-6780-810692D32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DF611-359A-AC1B-D472-BD23AC168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37DF-A334-470A-AE37-B8467FC3BEBB}" type="datetime1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8FF1D-06BA-ADFF-5C9E-C2711A004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1107-4B20-F55F-267D-164247EF0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EDC7-CE59-45C5-8913-D6B3015FB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47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7F26-13A8-0A62-C297-FB79E179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E2BE9-4B39-986F-0A1E-13934C9AB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AB083-C7DE-1767-4428-500DC7AF9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1AFE6-53D8-7FCD-2020-7C6970D9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3D0B-F2F0-4641-AC19-9F7218BF3CFE}" type="datetime1">
              <a:rPr lang="en-GB" smtClean="0"/>
              <a:t>16/04/2024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261CC-614C-C865-8FD2-2CAF69866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BE8DE-9394-06CF-FA08-41BD3C37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EDC7-CE59-45C5-8913-D6B3015FB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90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6D634-81F8-9AE0-26FA-BB842C3D5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DF9C3-E619-E9A7-F195-FE7AF4E0F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50FEC-4D91-B0E6-D09E-7BAC7EE3C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99DC7-AB8B-010C-7FE1-D8685420DC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75CD49-C681-15E0-59B8-A2F77BA366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54B3F4-3A19-6AAD-049C-2E7BC80B7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CBA6-93F5-4C66-A752-B8663BF09546}" type="datetime1">
              <a:rPr lang="en-GB" smtClean="0"/>
              <a:t>16/04/2024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C657E8-FE5B-E20F-5950-F552E81FF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137482-09B4-08CB-3704-10554A35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EDC7-CE59-45C5-8913-D6B3015FB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1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93D4F-01D6-787A-6DC0-EECD14AC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9E20FF-2249-EF8B-7EE7-715CABD9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AE4F-AF54-49D7-84CD-2304F19A53BE}" type="datetime1">
              <a:rPr lang="en-GB" smtClean="0"/>
              <a:t>16/04/2024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EF0FA7-776A-81CB-5856-2EAA8AFC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4DC3BA-D7BF-153E-736D-2A68C58D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EDC7-CE59-45C5-8913-D6B3015FB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18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3687F7-B7D0-A508-C710-549AA04A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7BEF-3EC7-4879-BD95-A170C95DDA9F}" type="datetime1">
              <a:rPr lang="en-GB" smtClean="0"/>
              <a:t>16/04/2024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13DCB8-2815-D551-B486-12F4F11A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14651-5C25-7745-4A66-AD2D0278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EDC7-CE59-45C5-8913-D6B3015FB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36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74DDF-7E86-14B9-473D-8ADDF328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3971-9806-EF01-5054-8A008E8C6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57F73-7D02-2B80-4005-C15878ABC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835EF-3C2A-BEBA-6EAD-77CCFC10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3873-E397-4250-83FF-0C8455990133}" type="datetime1">
              <a:rPr lang="en-GB" smtClean="0"/>
              <a:t>16/04/2024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D45A8-9DFC-59DA-F20F-9ABD7E37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33FBC-B3F1-997B-19FE-D547388F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EDC7-CE59-45C5-8913-D6B3015FB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05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EF600-5946-5B72-DF43-07A7E0DC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F9840-E077-4E83-3632-81B436F10E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5E2E3-3CCC-CCB4-AE82-11B40345B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BE409-3D16-7EAA-38BD-B74494426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66CA-0ECB-4819-A473-4AE6C864EC85}" type="datetime1">
              <a:rPr lang="en-GB" smtClean="0"/>
              <a:t>16/04/2024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21220-AADE-78E4-94ED-B6699454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D34EF-42CE-1182-98E9-DDFFBF72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EDC7-CE59-45C5-8913-D6B3015FB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47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9516CE-9C81-8A3F-3D03-DAF3F5E83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9B735-8923-968B-BBF2-37EBC84A1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89AC9-6842-2AFB-3C0A-18C9E9139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20385-D8FD-42FE-A8AE-FB8253091616}" type="datetime1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641B8-9329-3EF5-497C-A4B836DB8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C2B6B-4EB1-62CB-6B53-9E692D773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4EDC7-CE59-45C5-8913-D6B3015FB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55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ambling.referrals.northeast@neca.cjsm.net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neca.co.uk/neca-gamblin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ca.co.uk/" TargetMode="External"/><Relationship Id="rId13" Type="http://schemas.openxmlformats.org/officeDocument/2006/relationships/image" Target="../media/image11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937CCD-9077-ED21-D588-C5736C0E2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masis MT Pro Black" panose="02040A04050005020304" pitchFamily="18" charset="0"/>
              </a:rPr>
              <a:t>Referral info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6324DB11-0E4F-CA43-0A89-0FC9087BC0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83" r="1415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3972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87BBD-5729-CB26-3984-676CA0EC4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023" y="113071"/>
            <a:ext cx="7922342" cy="1325563"/>
          </a:xfrm>
        </p:spPr>
        <p:txBody>
          <a:bodyPr>
            <a:normAutofit/>
          </a:bodyPr>
          <a:lstStyle/>
          <a:p>
            <a:br>
              <a:rPr lang="en-US" sz="2100" dirty="0"/>
            </a:br>
            <a:br>
              <a:rPr lang="en-US" sz="2100" dirty="0"/>
            </a:br>
            <a:r>
              <a:rPr lang="en-US" sz="2100" dirty="0"/>
              <a:t>                  </a:t>
            </a:r>
            <a:endParaRPr lang="en-GB" sz="4800" b="1" dirty="0"/>
          </a:p>
        </p:txBody>
      </p:sp>
      <p:pic>
        <p:nvPicPr>
          <p:cNvPr id="4" name="Picture 3" descr="A picture containing font, graphics, logo, circle">
            <a:extLst>
              <a:ext uri="{FF2B5EF4-FFF2-40B4-BE49-F238E27FC236}">
                <a16:creationId xmlns:a16="http://schemas.microsoft.com/office/drawing/2014/main" id="{FA697CA2-492F-246F-669D-717728CDA9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 r="6097" b="4"/>
          <a:stretch/>
        </p:blipFill>
        <p:spPr>
          <a:xfrm>
            <a:off x="10704446" y="-109935"/>
            <a:ext cx="1383644" cy="154856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E6BBD-5E48-11B9-C6C9-99C8B1810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729" y="1438634"/>
            <a:ext cx="9945226" cy="5425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r>
              <a:rPr lang="en-GB" sz="1600" dirty="0">
                <a:hlinkClick r:id="rId4"/>
              </a:rPr>
              <a:t>NECA Gambling – </a:t>
            </a:r>
            <a:r>
              <a:rPr lang="en-GB" sz="1600" dirty="0" err="1">
                <a:hlinkClick r:id="rId4"/>
              </a:rPr>
              <a:t>Neca</a:t>
            </a:r>
            <a:endParaRPr lang="en-US" sz="1600" dirty="0"/>
          </a:p>
          <a:p>
            <a:pPr marL="0" indent="0">
              <a:buNone/>
            </a:pPr>
            <a:endParaRPr lang="en-US" sz="7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95842ED-3331-50F5-004C-24E4A92D4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85" y="153624"/>
            <a:ext cx="1543696" cy="802722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BBE556-C4DD-97D4-983A-F78C66D6C2AD}"/>
              </a:ext>
            </a:extLst>
          </p:cNvPr>
          <p:cNvSpPr txBox="1"/>
          <p:nvPr/>
        </p:nvSpPr>
        <p:spPr>
          <a:xfrm>
            <a:off x="-187242" y="889405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   </a:t>
            </a:r>
            <a:r>
              <a:rPr lang="en-US" sz="4000" dirty="0">
                <a:solidFill>
                  <a:srgbClr val="002060"/>
                </a:solidFill>
              </a:rPr>
              <a:t>How to access support: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5CF9B14-2278-EBC9-C1B3-2AA6C70B8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574030"/>
              </p:ext>
            </p:extLst>
          </p:nvPr>
        </p:nvGraphicFramePr>
        <p:xfrm>
          <a:off x="2088858" y="1661640"/>
          <a:ext cx="8489659" cy="3942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436">
                  <a:extLst>
                    <a:ext uri="{9D8B030D-6E8A-4147-A177-3AD203B41FA5}">
                      <a16:colId xmlns:a16="http://schemas.microsoft.com/office/drawing/2014/main" val="2887232585"/>
                    </a:ext>
                  </a:extLst>
                </a:gridCol>
                <a:gridCol w="3324577">
                  <a:extLst>
                    <a:ext uri="{9D8B030D-6E8A-4147-A177-3AD203B41FA5}">
                      <a16:colId xmlns:a16="http://schemas.microsoft.com/office/drawing/2014/main" val="4093172829"/>
                    </a:ext>
                  </a:extLst>
                </a:gridCol>
                <a:gridCol w="2304646">
                  <a:extLst>
                    <a:ext uri="{9D8B030D-6E8A-4147-A177-3AD203B41FA5}">
                      <a16:colId xmlns:a16="http://schemas.microsoft.com/office/drawing/2014/main" val="3391466090"/>
                    </a:ext>
                  </a:extLst>
                </a:gridCol>
              </a:tblGrid>
              <a:tr h="3942206">
                <a:tc>
                  <a:txBody>
                    <a:bodyPr/>
                    <a:lstStyle/>
                    <a:p>
                      <a:r>
                        <a:rPr lang="en-US" sz="1800" b="1" u="sng" dirty="0"/>
                        <a:t>Self Referrals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Telephone: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      0191 562 3309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NECA Website/QR code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endParaRPr lang="en-GB" sz="2400" dirty="0"/>
                    </a:p>
                  </a:txBody>
                  <a:tcPr marL="124092" marR="124092" marT="62046" marB="62046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sng" dirty="0"/>
                        <a:t>Professional Referrals</a:t>
                      </a:r>
                      <a:r>
                        <a:rPr lang="en-US" sz="18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Telephone: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      0191 562 3309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NECA Website/QR code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Referral form via CJSM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u="sng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gambling.referrals.northeast@neca.cjsm.net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 marL="124092" marR="124092" marT="62046" marB="62046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sng" dirty="0"/>
                        <a:t>Helpline Referrals </a:t>
                      </a:r>
                    </a:p>
                    <a:p>
                      <a:endParaRPr lang="en-US" sz="1800" u="sng" dirty="0"/>
                    </a:p>
                    <a:p>
                      <a:r>
                        <a:rPr lang="en-US" sz="1800" u="none" dirty="0"/>
                        <a:t>24 hours </a:t>
                      </a:r>
                    </a:p>
                    <a:p>
                      <a:endParaRPr lang="en-US" sz="1800" u="none" dirty="0"/>
                    </a:p>
                    <a:p>
                      <a:r>
                        <a:rPr lang="en-GB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0808 8020 133</a:t>
                      </a:r>
                      <a:endParaRPr lang="en-GB" sz="1800" u="none" dirty="0"/>
                    </a:p>
                  </a:txBody>
                  <a:tcPr marL="124092" marR="124092" marT="62046" marB="62046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770935"/>
                  </a:ext>
                </a:extLst>
              </a:tr>
            </a:tbl>
          </a:graphicData>
        </a:graphic>
      </p:graphicFrame>
      <p:pic>
        <p:nvPicPr>
          <p:cNvPr id="12" name="Picture 11" descr="Qr code&#10;&#10;Description automatically generated">
            <a:extLst>
              <a:ext uri="{FF2B5EF4-FFF2-40B4-BE49-F238E27FC236}">
                <a16:creationId xmlns:a16="http://schemas.microsoft.com/office/drawing/2014/main" id="{159AA12E-1CD9-40CF-4266-3FA71412FA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76" y="3786885"/>
            <a:ext cx="1619030" cy="1619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80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8E1EBA2-7BE8-7744-7284-B9E89CCBEDDA}"/>
              </a:ext>
            </a:extLst>
          </p:cNvPr>
          <p:cNvGraphicFramePr/>
          <p:nvPr/>
        </p:nvGraphicFramePr>
        <p:xfrm>
          <a:off x="1886769" y="648025"/>
          <a:ext cx="8418443" cy="5141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47CC289-E344-F245-5D05-61DAC217CDC8}"/>
              </a:ext>
            </a:extLst>
          </p:cNvPr>
          <p:cNvSpPr txBox="1"/>
          <p:nvPr/>
        </p:nvSpPr>
        <p:spPr>
          <a:xfrm>
            <a:off x="167148" y="5010946"/>
            <a:ext cx="11838039" cy="868323"/>
          </a:xfrm>
          <a:prstGeom prst="round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Tel: 0191 562 3309 (North-East) / 01423 740 723 (Yorkshire &amp; Humber)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Visit </a:t>
            </a:r>
            <a:r>
              <a:rPr lang="en-US" sz="15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www.neca.co.uk</a:t>
            </a:r>
            <a:r>
              <a:rPr lang="en-US" sz="15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To complete a referral scan the QR code</a:t>
            </a: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11" name="Picture 10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8A4D29AF-7BDE-1F45-EC61-201D233ECC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79" y="108056"/>
            <a:ext cx="1724620" cy="8853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FB4791-EA67-DA2F-A7AA-9B4A625400C4}"/>
              </a:ext>
            </a:extLst>
          </p:cNvPr>
          <p:cNvSpPr txBox="1"/>
          <p:nvPr/>
        </p:nvSpPr>
        <p:spPr>
          <a:xfrm>
            <a:off x="4280116" y="986091"/>
            <a:ext cx="3631746" cy="55399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The Client Journey</a:t>
            </a:r>
            <a:endParaRPr lang="en-GB" sz="3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8E63A5-7EA7-6BAD-4015-35F79A062F62}"/>
              </a:ext>
            </a:extLst>
          </p:cNvPr>
          <p:cNvSpPr txBox="1"/>
          <p:nvPr/>
        </p:nvSpPr>
        <p:spPr>
          <a:xfrm>
            <a:off x="0" y="5919281"/>
            <a:ext cx="12192000" cy="938719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In partnership with</a:t>
            </a:r>
          </a:p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endParaRPr lang="en-GB" sz="1100" dirty="0"/>
          </a:p>
        </p:txBody>
      </p:sp>
      <p:pic>
        <p:nvPicPr>
          <p:cNvPr id="3" name="Picture 2" descr="A black background with orange text&#10;&#10;Description automatically generated">
            <a:extLst>
              <a:ext uri="{FF2B5EF4-FFF2-40B4-BE49-F238E27FC236}">
                <a16:creationId xmlns:a16="http://schemas.microsoft.com/office/drawing/2014/main" id="{AC4B3DA0-9A1A-4E6C-75B3-FBF4E3CD6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054" y="6073902"/>
            <a:ext cx="924267" cy="911504"/>
          </a:xfrm>
          <a:prstGeom prst="rect">
            <a:avLst/>
          </a:prstGeom>
        </p:spPr>
      </p:pic>
      <p:pic>
        <p:nvPicPr>
          <p:cNvPr id="6" name="Picture 5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8F2CB18A-C342-40FA-56E2-03CF61075E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363" y="5074232"/>
            <a:ext cx="741749" cy="741749"/>
          </a:xfrm>
          <a:prstGeom prst="rect">
            <a:avLst/>
          </a:prstGeom>
        </p:spPr>
      </p:pic>
      <p:pic>
        <p:nvPicPr>
          <p:cNvPr id="9" name="Graphic 8" descr="Back outline">
            <a:extLst>
              <a:ext uri="{FF2B5EF4-FFF2-40B4-BE49-F238E27FC236}">
                <a16:creationId xmlns:a16="http://schemas.microsoft.com/office/drawing/2014/main" id="{DB64B487-C2A2-83F4-7DE5-840FE0BF09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64845" y="5201580"/>
            <a:ext cx="741749" cy="74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9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23AD70-A1FE-597C-53E6-E17CFB04A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084" y="949943"/>
            <a:ext cx="6129409" cy="54245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C09545-B7FF-4EF0-85FF-49E023981797}"/>
              </a:ext>
            </a:extLst>
          </p:cNvPr>
          <p:cNvSpPr/>
          <p:nvPr/>
        </p:nvSpPr>
        <p:spPr>
          <a:xfrm>
            <a:off x="291971" y="2701864"/>
            <a:ext cx="48560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Gambling Related </a:t>
            </a:r>
          </a:p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Harms Champion </a:t>
            </a:r>
          </a:p>
        </p:txBody>
      </p:sp>
    </p:spTree>
    <p:extLst>
      <p:ext uri="{BB962C8B-B14F-4D97-AF65-F5344CB8AC3E}">
        <p14:creationId xmlns:p14="http://schemas.microsoft.com/office/powerpoint/2010/main" val="3720210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3090CF61-080F-B597-8F6B-49C506E56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027" y="36396"/>
            <a:ext cx="3573961" cy="1858459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284AF9-A16C-2B7C-9300-79F0CF3C16DD}"/>
              </a:ext>
            </a:extLst>
          </p:cNvPr>
          <p:cNvSpPr txBox="1"/>
          <p:nvPr/>
        </p:nvSpPr>
        <p:spPr>
          <a:xfrm>
            <a:off x="4149333" y="1723267"/>
            <a:ext cx="4002775" cy="46974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rgbClr val="002060"/>
                </a:solidFill>
                <a:latin typeface="Amasis MT Pro Black" panose="02040A04050005020304" pitchFamily="18" charset="0"/>
              </a:rPr>
              <a:t>Telephone NECA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on 0191 5623309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36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rgbClr val="002060"/>
                </a:solidFill>
                <a:latin typeface="Amasis MT Pro Black" panose="02040A04050005020304" pitchFamily="18" charset="0"/>
              </a:rPr>
              <a:t>Referral via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rgbClr val="002060"/>
                </a:solidFill>
                <a:latin typeface="Amasis MT Pro Black" panose="02040A04050005020304" pitchFamily="18" charset="0"/>
              </a:rPr>
              <a:t>our website: www.neca.co.uk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3600" dirty="0"/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3600" dirty="0"/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dirty="0"/>
              <a:t> </a:t>
            </a:r>
          </a:p>
        </p:txBody>
      </p:sp>
      <p:pic>
        <p:nvPicPr>
          <p:cNvPr id="3" name="Picture 2" descr="A picture containing font, graphics, logo, circle">
            <a:extLst>
              <a:ext uri="{FF2B5EF4-FFF2-40B4-BE49-F238E27FC236}">
                <a16:creationId xmlns:a16="http://schemas.microsoft.com/office/drawing/2014/main" id="{F394AB18-70E5-0C95-449B-9BDACE9DF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684" y="-348218"/>
            <a:ext cx="3191736" cy="3143861"/>
          </a:xfrm>
          <a:prstGeom prst="rect">
            <a:avLst/>
          </a:prstGeom>
        </p:spPr>
      </p:pic>
      <p:pic>
        <p:nvPicPr>
          <p:cNvPr id="4" name="Picture 2" descr="Follow Us on Facebook and Instagram. Editorial Stock Photo ...">
            <a:extLst>
              <a:ext uri="{FF2B5EF4-FFF2-40B4-BE49-F238E27FC236}">
                <a16:creationId xmlns:a16="http://schemas.microsoft.com/office/drawing/2014/main" id="{49ECB193-A346-9F73-4C61-ED957A29A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2" y="4402494"/>
            <a:ext cx="2651273" cy="201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A qr code with a logo&#10;&#10;Description automatically generated">
            <a:extLst>
              <a:ext uri="{FF2B5EF4-FFF2-40B4-BE49-F238E27FC236}">
                <a16:creationId xmlns:a16="http://schemas.microsoft.com/office/drawing/2014/main" id="{0255C4D4-346F-B9AC-9D6F-3B959C15D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495" y="4062358"/>
            <a:ext cx="2594514" cy="259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14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409</Words>
  <Application>Microsoft Office PowerPoint</Application>
  <PresentationFormat>Widescreen</PresentationFormat>
  <Paragraphs>96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Amasis MT Pro Black</vt:lpstr>
      <vt:lpstr>Aptos</vt:lpstr>
      <vt:lpstr>Arial</vt:lpstr>
      <vt:lpstr>Calibri</vt:lpstr>
      <vt:lpstr>Calibri Light</vt:lpstr>
      <vt:lpstr>Dreaming Outloud Pro</vt:lpstr>
      <vt:lpstr>Wingdings</vt:lpstr>
      <vt:lpstr>1_Office Theme</vt:lpstr>
      <vt:lpstr>Referral info </vt:lpstr>
      <vt:lpstr>                  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Referral info</dc:title>
  <dc:creator>Heather Teasdale</dc:creator>
  <cp:lastModifiedBy>D C Harvey</cp:lastModifiedBy>
  <cp:revision>2</cp:revision>
  <dcterms:created xsi:type="dcterms:W3CDTF">2024-01-25T11:40:46Z</dcterms:created>
  <dcterms:modified xsi:type="dcterms:W3CDTF">2024-04-16T04:00:31Z</dcterms:modified>
</cp:coreProperties>
</file>